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  <a:srgbClr val="B6B6B6"/>
    <a:srgbClr val="969696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AC7A-A5DF-4F83-BF17-85690D82FC2F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5C32-D31C-411F-AB9E-67AF4CC58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nstrykciya-karantin-1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3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500306"/>
            <a:ext cx="9144000" cy="2500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Arial Black" pitchFamily="34" charset="0"/>
              </a:rPr>
              <a:t>д</a:t>
            </a:r>
            <a:r>
              <a:rPr lang="uk-UA" sz="3600" dirty="0" smtClean="0">
                <a:solidFill>
                  <a:srgbClr val="C00000"/>
                </a:solidFill>
                <a:latin typeface="Arial Black" pitchFamily="34" charset="0"/>
              </a:rPr>
              <a:t>ля студентів Коледжу морського і річкового флоту ДУІТ</a:t>
            </a:r>
          </a:p>
          <a:p>
            <a:pPr algn="ctr"/>
            <a:endParaRPr lang="uk-UA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Під час літніх канікул</a:t>
            </a:r>
          </a:p>
          <a:p>
            <a:pPr algn="ctr"/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(у період карантину)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785926"/>
            <a:ext cx="7215238" cy="1857388"/>
          </a:xfrm>
          <a:prstGeom prst="rect">
            <a:avLst/>
          </a:prstGeom>
          <a:solidFill>
            <a:srgbClr val="B6B6B6"/>
          </a:solidFill>
          <a:ln>
            <a:solidFill>
              <a:srgbClr val="B6B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Вберегтись від вірусу можна дотримуючись звичайних заходів обережності та правил гігієни:</a:t>
            </a:r>
          </a:p>
          <a:p>
            <a:r>
              <a:rPr lang="uk-UA" sz="2400" b="1" dirty="0" smtClean="0">
                <a:solidFill>
                  <a:srgbClr val="5A2781"/>
                </a:solidFill>
                <a:latin typeface="Arial Black" pitchFamily="34" charset="0"/>
              </a:rPr>
              <a:t>Мийте руки з милом</a:t>
            </a:r>
            <a:endParaRPr lang="ru-RU" sz="2400" b="1" dirty="0">
              <a:solidFill>
                <a:srgbClr val="5A278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/>
              <a:t>Не контактуйте з особами, у яких наявні симптоми застуди чи інших захворювань верхніх дихальних шляхів, тримайтесь від них на відстані 1,5 м</a:t>
            </a:r>
            <a:endParaRPr lang="ru-RU" sz="36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39" t="41667"/>
          <a:stretch>
            <a:fillRect/>
          </a:stretch>
        </p:blipFill>
        <p:spPr>
          <a:xfrm>
            <a:off x="0" y="2857496"/>
            <a:ext cx="9144000" cy="4000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76"/>
          <a:stretch>
            <a:fillRect/>
          </a:stretch>
        </p:blipFill>
        <p:spPr>
          <a:xfrm>
            <a:off x="0" y="0"/>
            <a:ext cx="97155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3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6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2" r="390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06" r="390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- У </a:t>
            </a:r>
            <a:r>
              <a:rPr lang="uk-UA" dirty="0" smtClean="0">
                <a:solidFill>
                  <a:srgbClr val="FF0000"/>
                </a:solidFill>
              </a:rPr>
              <a:t>ЖОДНОМУ РАЗІ НЕ БРАТИ </a:t>
            </a:r>
            <a:r>
              <a:rPr lang="uk-UA" dirty="0" smtClean="0"/>
              <a:t>на вулиці чи в іншому місці незнайомі, чужі предмети, зокрема побутову техніку, не вмикати їх у розетку вдома чи в інших установах - це може призвести до вибуху чи іншої надзвичайної </a:t>
            </a:r>
            <a:r>
              <a:rPr lang="uk-UA" dirty="0" smtClean="0"/>
              <a:t>ситуації.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43174" y="2857496"/>
            <a:ext cx="3857652" cy="3786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НЕБЕЗПЕЧНО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B6B6B6"/>
          </a:solidFill>
        </p:spPr>
        <p:txBody>
          <a:bodyPr>
            <a:noAutofit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- </a:t>
            </a:r>
            <a:r>
              <a:rPr lang="uk-UA" sz="2400" dirty="0" smtClean="0">
                <a:solidFill>
                  <a:srgbClr val="FF0000"/>
                </a:solidFill>
              </a:rPr>
              <a:t>У РАЗІ ПОЖЕЖНОЇ НЕБЕЗПЕКИ </a:t>
            </a:r>
            <a:r>
              <a:rPr lang="uk-UA" sz="2400" dirty="0" smtClean="0"/>
              <a:t>(наявності вогню, іскріння, диму) слід: негайно вийти на повітря (за двері, балкон) та кликати на допомогу службу </a:t>
            </a:r>
            <a:r>
              <a:rPr lang="uk-UA" sz="2400" dirty="0" err="1" smtClean="0"/>
              <a:t>пожажної</a:t>
            </a:r>
            <a:r>
              <a:rPr lang="uk-UA" sz="2400" dirty="0" smtClean="0"/>
              <a:t> охорони за номером </a:t>
            </a:r>
            <a:r>
              <a:rPr lang="uk-UA" sz="2400" dirty="0" smtClean="0">
                <a:solidFill>
                  <a:srgbClr val="FF0000"/>
                </a:solidFill>
              </a:rPr>
              <a:t>101</a:t>
            </a:r>
            <a:r>
              <a:rPr lang="uk-UA" sz="2400" dirty="0" smtClean="0"/>
              <a:t>, назвавши своє </a:t>
            </a:r>
            <a:r>
              <a:rPr lang="uk-UA" sz="2400" dirty="0" err="1" smtClean="0"/>
              <a:t>імя</a:t>
            </a:r>
            <a:r>
              <a:rPr lang="uk-UA" sz="2400" dirty="0" smtClean="0"/>
              <a:t>, прізвище. Коротко описавши ситуацію: наявність вогню, диму, кількість людей у приміщенні, залишити номер свого телефону.</a:t>
            </a:r>
            <a:endParaRPr lang="ru-RU" sz="2400" dirty="0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016" t="60000" r="24138" b="2500"/>
          <a:stretch>
            <a:fillRect/>
          </a:stretch>
        </p:blipFill>
        <p:spPr>
          <a:xfrm>
            <a:off x="2000232" y="571480"/>
            <a:ext cx="5072098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FF0000"/>
                </a:solidFill>
              </a:rPr>
              <a:t/>
            </a:r>
            <a:br>
              <a:rPr lang="uk-UA" u="sng" dirty="0" smtClean="0">
                <a:solidFill>
                  <a:srgbClr val="FF0000"/>
                </a:solidFill>
              </a:rPr>
            </a:br>
            <a:r>
              <a:rPr lang="uk-UA" b="1" u="sng" dirty="0" smtClean="0">
                <a:solidFill>
                  <a:srgbClr val="FF0000"/>
                </a:solidFill>
              </a:rPr>
              <a:t>ІНСТРУКТАЖ 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dirty="0" smtClean="0">
                <a:latin typeface="Arial Black" pitchFamily="34" charset="0"/>
              </a:rPr>
              <a:t>з безпеки студентів під час літніх канікул поширюється на всіх учасників навчально-виховного процесу під час перебування студентів на канікулах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2" r="156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BEBEBE"/>
          </a:solidFill>
          <a:ln>
            <a:solidFill>
              <a:srgbClr val="BEBEBE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28680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92" r="559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155" r="422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30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strykciya-karantin-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8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04" r="370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67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8709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54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16136" y="0"/>
            <a:ext cx="96601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89180" y="0"/>
            <a:ext cx="95331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119</Words>
  <Application>Microsoft Office PowerPoint</Application>
  <PresentationFormat>Экран (4:3)</PresentationFormat>
  <Paragraphs>12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 ІНСТРУКТАЖ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Не контактуйте з особами, у яких наявні симптоми застуди чи інших захворювань верхніх дихальних шляхів, тримайтесь від них на відстані 1,5 м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    - У РАЗІ ПОЖЕЖНОЇ НЕБЕЗПЕКИ (наявності вогню, іскріння, диму) слід: негайно вийти на повітря (за двері, балкон) та кликати на допомогу службу пожажної охорони за номером 101, назвавши своє імя, прізвище. Коротко описавши ситуацію: наявність вогню, диму, кількість людей у приміщенні, залишити номер свого телефону.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2020-06-16T13:31:07Z</dcterms:created>
  <dcterms:modified xsi:type="dcterms:W3CDTF">2020-06-17T10:32:10Z</dcterms:modified>
</cp:coreProperties>
</file>