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7"/>
  </p:notesMasterIdLst>
  <p:handoutMasterIdLst>
    <p:handoutMasterId r:id="rId28"/>
  </p:handoutMasterIdLst>
  <p:sldIdLst>
    <p:sldId id="284" r:id="rId4"/>
    <p:sldId id="256" r:id="rId5"/>
    <p:sldId id="257" r:id="rId6"/>
    <p:sldId id="258" r:id="rId7"/>
    <p:sldId id="275" r:id="rId8"/>
    <p:sldId id="273" r:id="rId9"/>
    <p:sldId id="260" r:id="rId10"/>
    <p:sldId id="280" r:id="rId11"/>
    <p:sldId id="281" r:id="rId12"/>
    <p:sldId id="279" r:id="rId13"/>
    <p:sldId id="283" r:id="rId14"/>
    <p:sldId id="282" r:id="rId15"/>
    <p:sldId id="261" r:id="rId16"/>
    <p:sldId id="262" r:id="rId17"/>
    <p:sldId id="263" r:id="rId18"/>
    <p:sldId id="265" r:id="rId19"/>
    <p:sldId id="268" r:id="rId20"/>
    <p:sldId id="274" r:id="rId21"/>
    <p:sldId id="272" r:id="rId22"/>
    <p:sldId id="276" r:id="rId23"/>
    <p:sldId id="277" r:id="rId24"/>
    <p:sldId id="278" r:id="rId25"/>
    <p:sldId id="266" r:id="rId26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26" Type="http://schemas.openxmlformats.org/officeDocument/2006/relationships/slide" Target="slides/slide23.xml" /><Relationship Id="rId3" Type="http://schemas.openxmlformats.org/officeDocument/2006/relationships/slideMaster" Target="slideMasters/slideMaster3.xml" /><Relationship Id="rId21" Type="http://schemas.openxmlformats.org/officeDocument/2006/relationships/slide" Target="slides/slide18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slide" Target="slides/slide22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2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slide" Target="slides/slide21.xml" /><Relationship Id="rId32" Type="http://schemas.openxmlformats.org/officeDocument/2006/relationships/tableStyles" Target="tableStyles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slide" Target="slides/slide20.xml" /><Relationship Id="rId28" Type="http://schemas.openxmlformats.org/officeDocument/2006/relationships/handoutMaster" Target="handoutMasters/handoutMaster1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31" Type="http://schemas.openxmlformats.org/officeDocument/2006/relationships/theme" Target="theme/theme1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slide" Target="slides/slide19.xml" /><Relationship Id="rId27" Type="http://schemas.openxmlformats.org/officeDocument/2006/relationships/notesMaster" Target="notesMasters/notesMaster1.xml" /><Relationship Id="rId30" Type="http://schemas.openxmlformats.org/officeDocument/2006/relationships/viewProps" Target="view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0" cy="497031"/>
          </a:xfrm>
          <a:prstGeom prst="rect">
            <a:avLst/>
          </a:prstGeom>
          <a:noFill/>
          <a:ln>
            <a:noFill/>
          </a:ln>
        </p:spPr>
        <p:txBody>
          <a:bodyPr vert="horz" wrap="square" lIns="78903" tIns="39456" rIns="78903" bIns="39456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2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Місце для дати 2"/>
          <p:cNvSpPr txBox="1">
            <a:spLocks noGrp="1"/>
          </p:cNvSpPr>
          <p:nvPr>
            <p:ph type="dt" sz="quarter" idx="1"/>
          </p:nvPr>
        </p:nvSpPr>
        <p:spPr>
          <a:xfrm>
            <a:off x="3881792" y="0"/>
            <a:ext cx="2976170" cy="497031"/>
          </a:xfrm>
          <a:prstGeom prst="rect">
            <a:avLst/>
          </a:prstGeom>
          <a:noFill/>
          <a:ln>
            <a:noFill/>
          </a:ln>
        </p:spPr>
        <p:txBody>
          <a:bodyPr vert="horz" wrap="square" lIns="78903" tIns="39456" rIns="78903" bIns="39456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2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Місце для нижнього колонтитула 3"/>
          <p:cNvSpPr txBox="1">
            <a:spLocks noGrp="1"/>
          </p:cNvSpPr>
          <p:nvPr>
            <p:ph type="ftr" sz="quarter" idx="2"/>
          </p:nvPr>
        </p:nvSpPr>
        <p:spPr>
          <a:xfrm>
            <a:off x="0" y="9450077"/>
            <a:ext cx="2976170" cy="497031"/>
          </a:xfrm>
          <a:prstGeom prst="rect">
            <a:avLst/>
          </a:prstGeom>
          <a:noFill/>
          <a:ln>
            <a:noFill/>
          </a:ln>
        </p:spPr>
        <p:txBody>
          <a:bodyPr vert="horz" wrap="square" lIns="78903" tIns="39456" rIns="78903" bIns="39456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2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Місце для номера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3881792" y="9450077"/>
            <a:ext cx="2976170" cy="497031"/>
          </a:xfrm>
          <a:prstGeom prst="rect">
            <a:avLst/>
          </a:prstGeom>
          <a:noFill/>
          <a:ln>
            <a:noFill/>
          </a:ln>
        </p:spPr>
        <p:txBody>
          <a:bodyPr vert="horz" wrap="square" lIns="78903" tIns="39456" rIns="78903" bIns="39456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403C3D4-2591-4602-A8B1-1B4BC58319D3}" type="slidenum">
              <a:t>‹№›</a:t>
            </a:fld>
            <a:endParaRPr lang="ru-RU" sz="12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62104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 idx="2"/>
          </p:nvPr>
        </p:nvSpPr>
        <p:spPr>
          <a:xfrm>
            <a:off x="-96834" y="884233"/>
            <a:ext cx="7751761" cy="4360865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Місце для нотаток 2"/>
          <p:cNvSpPr txBox="1">
            <a:spLocks noGrp="1"/>
          </p:cNvSpPr>
          <p:nvPr>
            <p:ph type="body" sz="quarter" idx="3"/>
          </p:nvPr>
        </p:nvSpPr>
        <p:spPr>
          <a:xfrm>
            <a:off x="755998" y="5524658"/>
            <a:ext cx="6047640" cy="52336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ru-RU"/>
          </a:p>
        </p:txBody>
      </p:sp>
      <p:sp>
        <p:nvSpPr>
          <p:cNvPr id="4" name="Місце для верхнього колонтитула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81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Місце для дати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81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Місце для нижнього колонтитула 5"/>
          <p:cNvSpPr txBox="1">
            <a:spLocks noGrp="1"/>
          </p:cNvSpPr>
          <p:nvPr>
            <p:ph type="ftr" sz="quarter" idx="4"/>
          </p:nvPr>
        </p:nvSpPr>
        <p:spPr>
          <a:xfrm>
            <a:off x="0" y="11049701"/>
            <a:ext cx="3280684" cy="581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Місце для номера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1049701"/>
            <a:ext cx="3280684" cy="581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35F57DD-8587-4D9F-BB0F-66DA7EE2E0E4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967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ru-RU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номера слайда 6"/>
          <p:cNvSpPr txBox="1"/>
          <p:nvPr/>
        </p:nvSpPr>
        <p:spPr>
          <a:xfrm>
            <a:off x="4278962" y="11049701"/>
            <a:ext cx="3280684" cy="581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B36304-463B-4830-8432-BE5BAE220280}" type="slidenum">
              <a:t>2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-96838" y="884238"/>
            <a:ext cx="7751763" cy="43608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Місце для нотаток 2"/>
          <p:cNvSpPr txBox="1">
            <a:spLocks noGrp="1"/>
          </p:cNvSpPr>
          <p:nvPr>
            <p:ph type="body" sz="quarter" idx="1"/>
          </p:nvPr>
        </p:nvSpPr>
        <p:spPr>
          <a:xfrm>
            <a:off x="755998" y="5524658"/>
            <a:ext cx="6047640" cy="5234071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-96838" y="884238"/>
            <a:ext cx="7751763" cy="4360862"/>
          </a:xfrm>
        </p:spPr>
      </p:sp>
      <p:sp>
        <p:nvSpPr>
          <p:cNvPr id="3" name="Місце для нотаток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 txBox="1"/>
          <p:nvPr/>
        </p:nvSpPr>
        <p:spPr>
          <a:xfrm>
            <a:off x="4278962" y="11049701"/>
            <a:ext cx="3280684" cy="581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1AB1CAC-E632-4682-BDD1-BE627452A696}" type="slidenum">
              <a:t>20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номера слайда 6"/>
          <p:cNvSpPr txBox="1"/>
          <p:nvPr/>
        </p:nvSpPr>
        <p:spPr>
          <a:xfrm>
            <a:off x="4278962" y="11049701"/>
            <a:ext cx="3280684" cy="581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F95BC01-F877-4E30-B7DF-71F4F2218E49}" type="slidenum">
              <a:t>23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14300" y="755650"/>
            <a:ext cx="6629400" cy="37290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Місце для нотаток 2"/>
          <p:cNvSpPr txBox="1">
            <a:spLocks noGrp="1"/>
          </p:cNvSpPr>
          <p:nvPr>
            <p:ph type="body" sz="quarter" idx="1"/>
          </p:nvPr>
        </p:nvSpPr>
        <p:spPr>
          <a:xfrm>
            <a:off x="685800" y="4724951"/>
            <a:ext cx="5486043" cy="4476271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номера слайда 6"/>
          <p:cNvSpPr txBox="1"/>
          <p:nvPr/>
        </p:nvSpPr>
        <p:spPr>
          <a:xfrm>
            <a:off x="4278962" y="11049701"/>
            <a:ext cx="3280684" cy="581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50EB36A-A0E5-4BAF-BA8A-BC2378D985A3}" type="slidenum">
              <a:t>3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-96838" y="884238"/>
            <a:ext cx="7751763" cy="43608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Місце для нотаток 2"/>
          <p:cNvSpPr txBox="1">
            <a:spLocks noGrp="1"/>
          </p:cNvSpPr>
          <p:nvPr>
            <p:ph type="body" sz="quarter" idx="1"/>
          </p:nvPr>
        </p:nvSpPr>
        <p:spPr>
          <a:xfrm>
            <a:off x="755998" y="5524658"/>
            <a:ext cx="6047640" cy="5234071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номера слайда 6"/>
          <p:cNvSpPr txBox="1"/>
          <p:nvPr/>
        </p:nvSpPr>
        <p:spPr>
          <a:xfrm>
            <a:off x="4278962" y="11049701"/>
            <a:ext cx="3280684" cy="581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DD79DB8-D434-4EBF-9D70-8479B11521AC}" type="slidenum">
              <a:t>4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-96838" y="884238"/>
            <a:ext cx="7751763" cy="43608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Місце для нотаток 2"/>
          <p:cNvSpPr txBox="1">
            <a:spLocks noGrp="1"/>
          </p:cNvSpPr>
          <p:nvPr>
            <p:ph type="body" sz="quarter" idx="1"/>
          </p:nvPr>
        </p:nvSpPr>
        <p:spPr>
          <a:xfrm>
            <a:off x="755998" y="5524658"/>
            <a:ext cx="6047640" cy="5234071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номера слайда 6"/>
          <p:cNvSpPr txBox="1"/>
          <p:nvPr/>
        </p:nvSpPr>
        <p:spPr>
          <a:xfrm>
            <a:off x="4278962" y="11049701"/>
            <a:ext cx="3280684" cy="581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933162A-0924-4834-820C-D776294B9A69}" type="slidenum">
              <a:t>6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-96838" y="884238"/>
            <a:ext cx="7751763" cy="43608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Місце для нотаток 2"/>
          <p:cNvSpPr txBox="1">
            <a:spLocks noGrp="1"/>
          </p:cNvSpPr>
          <p:nvPr>
            <p:ph type="body" sz="quarter" idx="1"/>
          </p:nvPr>
        </p:nvSpPr>
        <p:spPr>
          <a:xfrm>
            <a:off x="755998" y="5524658"/>
            <a:ext cx="6047640" cy="5234071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номера слайда 6"/>
          <p:cNvSpPr txBox="1"/>
          <p:nvPr/>
        </p:nvSpPr>
        <p:spPr>
          <a:xfrm>
            <a:off x="4278962" y="11049701"/>
            <a:ext cx="3280684" cy="581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39EC0D2-0BD6-435E-9E51-596B097FBDE5}" type="slidenum">
              <a:t>7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-95250" y="884238"/>
            <a:ext cx="7750175" cy="43608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Місце для нотаток 2"/>
          <p:cNvSpPr txBox="1">
            <a:spLocks noGrp="1"/>
          </p:cNvSpPr>
          <p:nvPr>
            <p:ph type="body" sz="quarter" idx="1"/>
          </p:nvPr>
        </p:nvSpPr>
        <p:spPr>
          <a:xfrm>
            <a:off x="755998" y="5524658"/>
            <a:ext cx="6047640" cy="5234071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номера слайда 6"/>
          <p:cNvSpPr txBox="1"/>
          <p:nvPr/>
        </p:nvSpPr>
        <p:spPr>
          <a:xfrm>
            <a:off x="4278962" y="11049701"/>
            <a:ext cx="3280684" cy="581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39DCE0D-A868-46BB-AE1F-C82C2B9D88B1}" type="slidenum">
              <a:t>13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-96838" y="884238"/>
            <a:ext cx="7751763" cy="43608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Місце для нотаток 2"/>
          <p:cNvSpPr txBox="1">
            <a:spLocks noGrp="1"/>
          </p:cNvSpPr>
          <p:nvPr>
            <p:ph type="body" sz="quarter" idx="1"/>
          </p:nvPr>
        </p:nvSpPr>
        <p:spPr>
          <a:xfrm>
            <a:off x="755998" y="5524658"/>
            <a:ext cx="6047640" cy="5234071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номера слайда 6"/>
          <p:cNvSpPr txBox="1"/>
          <p:nvPr/>
        </p:nvSpPr>
        <p:spPr>
          <a:xfrm>
            <a:off x="4278962" y="11049701"/>
            <a:ext cx="3280684" cy="581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6378779-CC72-4A24-BA98-0A67D165AF21}" type="slidenum">
              <a:t>14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-96838" y="884238"/>
            <a:ext cx="7751763" cy="43608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Місце для нотаток 2"/>
          <p:cNvSpPr txBox="1">
            <a:spLocks noGrp="1"/>
          </p:cNvSpPr>
          <p:nvPr>
            <p:ph type="body" sz="quarter" idx="1"/>
          </p:nvPr>
        </p:nvSpPr>
        <p:spPr>
          <a:xfrm>
            <a:off x="755998" y="5524658"/>
            <a:ext cx="6047640" cy="5234071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номера слайда 6"/>
          <p:cNvSpPr txBox="1"/>
          <p:nvPr/>
        </p:nvSpPr>
        <p:spPr>
          <a:xfrm>
            <a:off x="4278962" y="11049701"/>
            <a:ext cx="3280684" cy="581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457EB92-EFD2-44F3-8C3F-CE806426EAA2}" type="slidenum">
              <a:t>15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-96838" y="884238"/>
            <a:ext cx="7751763" cy="43608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Місце для нотаток 2"/>
          <p:cNvSpPr txBox="1">
            <a:spLocks noGrp="1"/>
          </p:cNvSpPr>
          <p:nvPr>
            <p:ph type="body" sz="quarter" idx="1"/>
          </p:nvPr>
        </p:nvSpPr>
        <p:spPr>
          <a:xfrm>
            <a:off x="755998" y="5524658"/>
            <a:ext cx="6047640" cy="5234071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номера слайда 6"/>
          <p:cNvSpPr txBox="1"/>
          <p:nvPr/>
        </p:nvSpPr>
        <p:spPr>
          <a:xfrm>
            <a:off x="4278962" y="11049701"/>
            <a:ext cx="3280684" cy="581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CC44C16-7D95-4DFA-8C79-992B58E148BF}" type="slidenum">
              <a:t>16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-96838" y="884238"/>
            <a:ext cx="7751763" cy="43608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Місце для нотаток 2"/>
          <p:cNvSpPr txBox="1">
            <a:spLocks noGrp="1"/>
          </p:cNvSpPr>
          <p:nvPr>
            <p:ph type="body" sz="quarter" idx="1"/>
          </p:nvPr>
        </p:nvSpPr>
        <p:spPr>
          <a:xfrm>
            <a:off x="755998" y="5524658"/>
            <a:ext cx="6047640" cy="5234071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BD1177-2369-46B8-BC21-DAB0DD63F28F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5" name="Місце для нижнього колонтитула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Місце для номера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7F40E4-C58A-4D4A-AEE5-73D35DEAE5C8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28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9B50F2-707E-48E7-8775-AF316A44CE2B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5" name="Місце для нижнього колонтитула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Місце для номера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8AA3E8-5145-414B-9CCB-4025F8F5C44D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8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8839203" y="273048"/>
            <a:ext cx="2743200" cy="5857875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 txBox="1">
            <a:spLocks noGrp="1"/>
          </p:cNvSpPr>
          <p:nvPr>
            <p:ph type="body" orient="vert" idx="1"/>
          </p:nvPr>
        </p:nvSpPr>
        <p:spPr>
          <a:xfrm>
            <a:off x="609603" y="273048"/>
            <a:ext cx="8077196" cy="585787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16E7A4-0332-4748-BC5C-C0B1978E5AC1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5" name="Місце для нижнього колонтитула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Місце для номера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44F1C6-D896-47D8-801D-C023037DC474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52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algn="ctr">
              <a:buNone/>
              <a:defRPr sz="2400"/>
            </a:lvl1pPr>
          </a:lstStyle>
          <a:p>
            <a:pPr lvl="0"/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A09188-860A-4F4E-809D-9C5B776A4396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5" name="Місце для нижнього колонтитула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Місце для номера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E6C170-CDF2-40B2-A6B1-B0C17D775DDD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230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1C0446-6917-4126-90CD-821C9C5393B4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5" name="Місце для нижнього колонтитула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Місце для номера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DAF43B-5FB8-420D-AA7F-4E5B121978CD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122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дати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D42C76-617B-40ED-A906-9C8BE0189C4C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5" name="Місце для нижнього колонтитула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Місце для номера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5D8E6A-CABA-474B-A938-BB486A40A9A7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972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 txBox="1">
            <a:spLocks noGrp="1"/>
          </p:cNvSpPr>
          <p:nvPr>
            <p:ph idx="1"/>
          </p:nvPr>
        </p:nvSpPr>
        <p:spPr>
          <a:xfrm>
            <a:off x="839784" y="1681160"/>
            <a:ext cx="2501898" cy="8239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 txBox="1">
            <a:spLocks noGrp="1"/>
          </p:cNvSpPr>
          <p:nvPr>
            <p:ph idx="2"/>
          </p:nvPr>
        </p:nvSpPr>
        <p:spPr>
          <a:xfrm>
            <a:off x="3494086" y="1681160"/>
            <a:ext cx="2503490" cy="8239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E6ED5B-23BA-4567-BFBE-62C3090C4342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6" name="Місце для нижнього колонтитула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Місце для номера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0399E5-A305-4BF1-B1CF-1F0BF551A589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987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 txBox="1"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buNone/>
              <a:defRPr sz="2400" b="1"/>
            </a:lvl1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/>
          <a:lstStyle>
            <a:lvl1pPr>
              <a:buNone/>
              <a:defRPr sz="2400" b="1"/>
            </a:lvl1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F1BB64-D6AF-4CF9-B284-4F701F45500E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8" name="Місце для нижнього колонтитула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Місце для номера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ABB654-CD0C-4123-AC7F-B6BF44E0956F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576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B7D61E-C63A-4416-9FE3-3DB8D6266B93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4" name="Місце для нижнього колонтитула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Місце для номера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AF468B-EF40-4174-889D-3393B5F2FAFB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580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309ECF-549D-4CC0-8C96-8B59615FEF48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3" name="Місце для нижнього колонтитула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Місце для номера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172AAE-53D9-4C0A-B450-E590762FF403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506966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091C48-0A47-42BA-84A5-19F69E12D5C8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6" name="Місце для нижнього колонтитула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Місце для номера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CFC1C3-F6D2-4C7B-8441-97F0791B48AF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04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BBD026-EA25-404E-A51F-30E7355B3A34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5" name="Місце для нижнього колонтитула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Місце для номера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D54132-50A5-4988-92E1-05712DA9A9D1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6657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buNone/>
              <a:defRPr sz="3200"/>
            </a:lvl1pPr>
          </a:lstStyle>
          <a:p>
            <a:pPr lvl="0"/>
            <a:endParaRPr lang="uk-UA"/>
          </a:p>
        </p:txBody>
      </p:sp>
      <p:sp>
        <p:nvSpPr>
          <p:cNvPr id="4" name="Місце для тексту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00508C-C05C-492A-B388-C71C9A9C6B7D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6" name="Місце для нижнього колонтитула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Місце для номера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D8FF1B-EC3F-4C43-9C6B-81546F54DDEE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3172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9EE214-0A68-41C6-9784-A056831A6CDD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5" name="Місце для нижнього колонтитула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Місце для номера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C1E78D-2D18-4784-AD7D-DC5DBD5F314C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9270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8726484" y="365129"/>
            <a:ext cx="2628899" cy="2139952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 txBox="1">
            <a:spLocks noGrp="1"/>
          </p:cNvSpPr>
          <p:nvPr>
            <p:ph type="body" orient="vert" idx="1"/>
          </p:nvPr>
        </p:nvSpPr>
        <p:spPr>
          <a:xfrm>
            <a:off x="839784" y="365129"/>
            <a:ext cx="7734296" cy="2139952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A3F630-9BBD-44F0-9AC6-40371EBC80CD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5" name="Місце для нижнього колонтитула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Місце для номера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981DFE-AC31-453C-BFC2-33C34A3149B8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2104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E8D305-9363-494D-995D-7D969F61C3CB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5" name="Місце для нижнього колонтитула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Місце для номера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BFB6DE-D87F-464A-81DC-0BFF63865386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0609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A0966D-6D0D-4DFA-8970-8EFF6E3A6D3C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5" name="Місце для нижнього колонтитула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Місце для номера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5BBF56-E4D3-43B4-919A-BAD76738C733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2925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дати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69C20A-195F-481C-8112-FB08012A021A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5" name="Місце для нижнього колонтитула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Місце для номера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358EC3-ED20-4AFB-9044-D3F17785A7A0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8060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 txBox="1">
            <a:spLocks noGrp="1"/>
          </p:cNvSpPr>
          <p:nvPr>
            <p:ph idx="1"/>
          </p:nvPr>
        </p:nvSpPr>
        <p:spPr>
          <a:xfrm>
            <a:off x="609603" y="1604964"/>
            <a:ext cx="54102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 txBox="1">
            <a:spLocks noGrp="1"/>
          </p:cNvSpPr>
          <p:nvPr>
            <p:ph idx="2"/>
          </p:nvPr>
        </p:nvSpPr>
        <p:spPr>
          <a:xfrm>
            <a:off x="6172200" y="1604964"/>
            <a:ext cx="54102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026AA0-3830-4AD6-926F-CFFD25A2761D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6" name="Місце для нижнього колонтитула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Місце для номера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6B1CC4-0D1C-4FCF-BD35-4FFECBB653EC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6684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79AE41-D8E8-48E7-B256-CCEA4CB44ED8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8" name="Місце для нижнього колонтитула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Місце для номера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1A3952-27AB-4CA1-B74B-CE0F112DF571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1506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37873E-98F4-42D3-883B-D6FC79FB499A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4" name="Місце для нижнього колонтитула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Місце для номера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55B219-B09F-4007-B7D8-1B51C6761199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4831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D0B7C1-98AD-4FEB-97C3-81602A2EF612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3" name="Місце для нижнього колонтитула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Місце для номера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A8722A-6DFA-4B93-8D8E-0BF8CD6D5F32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67207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дати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A902F6-B2F0-409E-B783-BDB9BB3BC0A9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5" name="Місце для нижнього колонтитула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Місце для номера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12CCAD-5872-4783-B37A-43172DB5D9B0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9036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BC1DEF-B4BF-4E1C-B8A0-CCB92F170DF1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6" name="Місце для нижнього колонтитула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Місце для номера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AC3496-FA72-4AB1-BF6C-77BF09D15FF8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549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uk-UA"/>
          </a:p>
        </p:txBody>
      </p:sp>
      <p:sp>
        <p:nvSpPr>
          <p:cNvPr id="4" name="Місце для тексту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03EAB0-96F7-4538-B1DA-831A45307937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6" name="Місце для нижнього колонтитула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Місце для номера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A8D9E9-DDD0-43EC-AA06-BCA492454EB2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4123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93AB6-787D-4A58-821E-A7624CAB2204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5" name="Місце для нижнього колонтитула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Місце для номера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30D5E0-A23C-4B0C-B01C-F77D47E4FF4E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209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8839203" y="365129"/>
            <a:ext cx="2743200" cy="576580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 txBox="1">
            <a:spLocks noGrp="1"/>
          </p:cNvSpPr>
          <p:nvPr>
            <p:ph type="body" orient="vert" idx="1"/>
          </p:nvPr>
        </p:nvSpPr>
        <p:spPr>
          <a:xfrm>
            <a:off x="609603" y="365129"/>
            <a:ext cx="8077196" cy="576580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303EBE-B20A-4335-8BCF-BDFAAF8ECD5F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5" name="Місце для нижнього колонтитула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Місце для номера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B910F2-50E0-4673-B796-A134DCBD8845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25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 txBox="1">
            <a:spLocks noGrp="1"/>
          </p:cNvSpPr>
          <p:nvPr>
            <p:ph idx="1"/>
          </p:nvPr>
        </p:nvSpPr>
        <p:spPr>
          <a:xfrm>
            <a:off x="609603" y="1604964"/>
            <a:ext cx="54102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 txBox="1">
            <a:spLocks noGrp="1"/>
          </p:cNvSpPr>
          <p:nvPr>
            <p:ph idx="2"/>
          </p:nvPr>
        </p:nvSpPr>
        <p:spPr>
          <a:xfrm>
            <a:off x="6172200" y="1604964"/>
            <a:ext cx="54102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8316B2-5F42-4D36-A7B6-446E173F2EC6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6" name="Місце для нижнього колонтитула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Місце для номера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F46327-F495-4632-937D-B7C91A6AA7F8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42EF68-1E7A-4A58-B41B-E64C1CB01AEB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8" name="Місце для нижнього колонтитула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Місце для номера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EC9AE8-BA8B-48B9-B404-7D0E012DA034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96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A3EB07-F0F6-4212-874F-5ED8CE923E5F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4" name="Місце для нижнього колонтитула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Місце для номера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78575A-2CC7-4A94-80FD-EE720C7E2F65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30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65F894-74E6-472A-9689-4E1A177D5E5A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3" name="Місце для нижнього колонтитула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Місце для номера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AAB66E-9B99-45C9-900A-558A0EC1E537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23248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44ADFF-CB3D-4E47-B155-F08245F8B120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6" name="Місце для нижнього колонтитула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Місце для номера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ECF84A-9589-42C8-A11A-8FDC256A9BA8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45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uk-UA"/>
          </a:p>
        </p:txBody>
      </p:sp>
      <p:sp>
        <p:nvSpPr>
          <p:cNvPr id="4" name="Місце для тексту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9F1E57-74B0-4486-A2EC-B84F49DD96F0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6" name="Місце для нижнього колонтитула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Місце для номера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B89CBC-7526-473A-B2F4-B1B8CAEB4FCA}" type="slidenum"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74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 /><Relationship Id="rId3" Type="http://schemas.openxmlformats.org/officeDocument/2006/relationships/slideLayout" Target="../slideLayouts/slideLayout25.xml" /><Relationship Id="rId7" Type="http://schemas.openxmlformats.org/officeDocument/2006/relationships/slideLayout" Target="../slideLayouts/slideLayout29.xml" /><Relationship Id="rId12" Type="http://schemas.openxmlformats.org/officeDocument/2006/relationships/theme" Target="../theme/theme3.xml" /><Relationship Id="rId2" Type="http://schemas.openxmlformats.org/officeDocument/2006/relationships/slideLayout" Target="../slideLayouts/slideLayout24.xml" /><Relationship Id="rId1" Type="http://schemas.openxmlformats.org/officeDocument/2006/relationships/slideLayout" Target="../slideLayouts/slideLayout23.xml" /><Relationship Id="rId6" Type="http://schemas.openxmlformats.org/officeDocument/2006/relationships/slideLayout" Target="../slideLayouts/slideLayout28.xml" /><Relationship Id="rId11" Type="http://schemas.openxmlformats.org/officeDocument/2006/relationships/slideLayout" Target="../slideLayouts/slideLayout33.xml" /><Relationship Id="rId5" Type="http://schemas.openxmlformats.org/officeDocument/2006/relationships/slideLayout" Target="../slideLayouts/slideLayout27.xml" /><Relationship Id="rId10" Type="http://schemas.openxmlformats.org/officeDocument/2006/relationships/slideLayout" Target="../slideLayouts/slideLayout32.xml" /><Relationship Id="rId4" Type="http://schemas.openxmlformats.org/officeDocument/2006/relationships/slideLayout" Target="../slideLayouts/slideLayout26.xml" /><Relationship Id="rId9" Type="http://schemas.openxmlformats.org/officeDocument/2006/relationships/slideLayout" Target="../slideLayouts/slideLayout3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 txBox="1">
            <a:spLocks noGrp="1"/>
          </p:cNvSpPr>
          <p:nvPr>
            <p:ph type="dt" sz="half" idx="2"/>
          </p:nvPr>
        </p:nvSpPr>
        <p:spPr>
          <a:xfrm>
            <a:off x="838084" y="6356515"/>
            <a:ext cx="2742843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EE375AA-2A31-465C-B170-A0B0D285A32D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3" name="Місце для нижнього колонтитула 2"/>
          <p:cNvSpPr txBox="1">
            <a:spLocks noGrp="1"/>
          </p:cNvSpPr>
          <p:nvPr>
            <p:ph type="ftr" sz="quarter" idx="3"/>
          </p:nvPr>
        </p:nvSpPr>
        <p:spPr>
          <a:xfrm>
            <a:off x="4038475" y="6356515"/>
            <a:ext cx="4114443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4" name="Місце для номера слайда 3"/>
          <p:cNvSpPr txBox="1">
            <a:spLocks noGrp="1"/>
          </p:cNvSpPr>
          <p:nvPr>
            <p:ph type="sldNum" sz="quarter" idx="4"/>
          </p:nvPr>
        </p:nvSpPr>
        <p:spPr>
          <a:xfrm>
            <a:off x="8610484" y="6356515"/>
            <a:ext cx="2742843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8204016-B43A-4B27-8B63-3ED9582393AB}" type="slidenum">
              <a:t>‹№›</a:t>
            </a:fld>
            <a:endParaRPr lang="ru-RU"/>
          </a:p>
        </p:txBody>
      </p:sp>
      <p:sp>
        <p:nvSpPr>
          <p:cNvPr id="5" name="Місце для заголовка 4"/>
          <p:cNvSpPr txBox="1">
            <a:spLocks noGrp="1"/>
          </p:cNvSpPr>
          <p:nvPr>
            <p:ph type="title"/>
          </p:nvPr>
        </p:nvSpPr>
        <p:spPr>
          <a:xfrm>
            <a:off x="609484" y="273597"/>
            <a:ext cx="10972443" cy="11448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lvl="0"/>
            <a:endParaRPr lang="uk-UA"/>
          </a:p>
        </p:txBody>
      </p:sp>
      <p:sp>
        <p:nvSpPr>
          <p:cNvPr id="6" name="Місце для тексту 5"/>
          <p:cNvSpPr txBox="1">
            <a:spLocks noGrp="1"/>
          </p:cNvSpPr>
          <p:nvPr>
            <p:ph type="body" idx="1"/>
          </p:nvPr>
        </p:nvSpPr>
        <p:spPr>
          <a:xfrm>
            <a:off x="609484" y="1604515"/>
            <a:ext cx="10972443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uk-UA" sz="1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</a:defRPr>
      </a:lvl1pPr>
    </p:titleStyle>
    <p:body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None/>
        <a:tabLst/>
        <a:defRPr lang="uk-UA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uk-UA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uk-UA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uk-UA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uk-UA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839876" y="365037"/>
            <a:ext cx="10515243" cy="132515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/>
          <a:p>
            <a:pPr lvl="0"/>
            <a:r>
              <a:rPr lang="uk-UA"/>
              <a:t>Для правки текста заголовка щелкните мышьюЗразок заголовка</a:t>
            </a:r>
          </a:p>
        </p:txBody>
      </p:sp>
      <p:sp>
        <p:nvSpPr>
          <p:cNvPr id="3" name="Місце для тексту 2"/>
          <p:cNvSpPr txBox="1">
            <a:spLocks noGrp="1"/>
          </p:cNvSpPr>
          <p:nvPr>
            <p:ph type="body" idx="1"/>
          </p:nvPr>
        </p:nvSpPr>
        <p:spPr>
          <a:xfrm>
            <a:off x="839876" y="1681197"/>
            <a:ext cx="5157362" cy="82368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1"/>
          <a:lstStyle/>
          <a:p>
            <a:pPr lvl="0"/>
            <a:r>
              <a:rPr lang="uk-UA"/>
              <a:t>Для правки структуры щелкните мышью</a:t>
            </a:r>
          </a:p>
          <a:p>
            <a:pPr lvl="1"/>
            <a:r>
              <a:rPr lang="uk-UA"/>
              <a:t>Второй уровень структуры</a:t>
            </a:r>
          </a:p>
          <a:p>
            <a:pPr lvl="2"/>
            <a:r>
              <a:rPr lang="uk-UA"/>
              <a:t>Третий уровень структуры</a:t>
            </a:r>
          </a:p>
          <a:p>
            <a:pPr lvl="3"/>
            <a:r>
              <a:rPr lang="uk-UA"/>
              <a:t>Четвёртый уровень структуры</a:t>
            </a:r>
          </a:p>
          <a:p>
            <a:pPr lvl="4"/>
            <a:r>
              <a:rPr lang="uk-UA"/>
              <a:t>Пятый уровень структуры</a:t>
            </a:r>
          </a:p>
          <a:p>
            <a:pPr lvl="5"/>
            <a:r>
              <a:rPr lang="uk-UA"/>
              <a:t>Шестой уровень структуры</a:t>
            </a:r>
          </a:p>
          <a:p>
            <a:pPr lvl="6"/>
            <a:r>
              <a:rPr lang="uk-UA"/>
              <a:t>Седьмой уровень структуры</a:t>
            </a:r>
          </a:p>
          <a:p>
            <a:pPr lvl="7"/>
            <a:r>
              <a:rPr lang="uk-UA"/>
              <a:t>Восьмой уровень структуры</a:t>
            </a:r>
          </a:p>
          <a:p>
            <a:pPr lvl="0"/>
            <a:r>
              <a:rPr lang="uk-UA"/>
              <a:t>Девятый уровень структурыРедагувати стиль зразка тексту</a:t>
            </a:r>
          </a:p>
        </p:txBody>
      </p:sp>
      <p:sp>
        <p:nvSpPr>
          <p:cNvPr id="4" name="Місце для вмісту 3"/>
          <p:cNvSpPr txBox="1">
            <a:spLocks noGrp="1"/>
          </p:cNvSpPr>
          <p:nvPr>
            <p:ph type="body" sz="quarter" idx="4294967295"/>
          </p:nvPr>
        </p:nvSpPr>
        <p:spPr>
          <a:xfrm>
            <a:off x="839876" y="2505236"/>
            <a:ext cx="5157362" cy="368423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/>
          <a:p>
            <a:pPr lvl="0"/>
            <a:r>
              <a:rPr lang="uk-UA"/>
              <a:t>Для правки структуры щелкните мышью</a:t>
            </a:r>
          </a:p>
          <a:p>
            <a:pPr lvl="1"/>
            <a:r>
              <a:rPr lang="uk-UA"/>
              <a:t>Второй уровень структуры</a:t>
            </a:r>
          </a:p>
          <a:p>
            <a:pPr lvl="2"/>
            <a:r>
              <a:rPr lang="uk-UA"/>
              <a:t>Третий уровень структуры</a:t>
            </a:r>
          </a:p>
          <a:p>
            <a:pPr lvl="3"/>
            <a:r>
              <a:rPr lang="uk-UA"/>
              <a:t>Четвёртый уровень структуры</a:t>
            </a:r>
          </a:p>
          <a:p>
            <a:pPr lvl="4"/>
            <a:r>
              <a:rPr lang="uk-UA"/>
              <a:t>Пятый уровень структуры</a:t>
            </a:r>
          </a:p>
          <a:p>
            <a:pPr lvl="5"/>
            <a:r>
              <a:rPr lang="uk-UA"/>
              <a:t>Шестой уровень структуры</a:t>
            </a:r>
          </a:p>
          <a:p>
            <a:pPr lvl="6"/>
            <a:r>
              <a:rPr lang="uk-UA"/>
              <a:t>Седьмой уровень структуры</a:t>
            </a:r>
          </a:p>
          <a:p>
            <a:pPr lvl="7"/>
            <a:r>
              <a:rPr lang="uk-UA"/>
              <a:t>Восьмой уровень структуры</a:t>
            </a:r>
          </a:p>
          <a:p>
            <a:pPr lvl="0"/>
            <a:r>
              <a:rPr lang="uk-UA"/>
              <a:t>Девятый уровень структурыРедагувати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 txBox="1">
            <a:spLocks noGrp="1"/>
          </p:cNvSpPr>
          <p:nvPr>
            <p:ph type="body" sz="quarter" idx="4294967295"/>
          </p:nvPr>
        </p:nvSpPr>
        <p:spPr>
          <a:xfrm>
            <a:off x="6172200" y="1681197"/>
            <a:ext cx="5182919" cy="82368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1"/>
          <a:lstStyle/>
          <a:p>
            <a:pPr lvl="0"/>
            <a:r>
              <a:rPr lang="uk-UA"/>
              <a:t>Для правки структуры щелкните мышью</a:t>
            </a:r>
          </a:p>
          <a:p>
            <a:pPr lvl="1"/>
            <a:r>
              <a:rPr lang="uk-UA"/>
              <a:t>Второй уровень структуры</a:t>
            </a:r>
          </a:p>
          <a:p>
            <a:pPr lvl="2"/>
            <a:r>
              <a:rPr lang="uk-UA"/>
              <a:t>Третий уровень структуры</a:t>
            </a:r>
          </a:p>
          <a:p>
            <a:pPr lvl="3"/>
            <a:r>
              <a:rPr lang="uk-UA"/>
              <a:t>Четвёртый уровень структуры</a:t>
            </a:r>
          </a:p>
          <a:p>
            <a:pPr lvl="4"/>
            <a:r>
              <a:rPr lang="uk-UA"/>
              <a:t>Пятый уровень структуры</a:t>
            </a:r>
          </a:p>
          <a:p>
            <a:pPr lvl="5"/>
            <a:r>
              <a:rPr lang="uk-UA"/>
              <a:t>Шестой уровень структуры</a:t>
            </a:r>
          </a:p>
          <a:p>
            <a:pPr lvl="6"/>
            <a:r>
              <a:rPr lang="uk-UA"/>
              <a:t>Седьмой уровень структуры</a:t>
            </a:r>
          </a:p>
          <a:p>
            <a:pPr lvl="7"/>
            <a:r>
              <a:rPr lang="uk-UA"/>
              <a:t>Восьмой уровень структуры</a:t>
            </a:r>
          </a:p>
          <a:p>
            <a:pPr lvl="0"/>
            <a:r>
              <a:rPr lang="uk-UA"/>
              <a:t>Девятый уровень структурыРедагувати стиль зразка тексту</a:t>
            </a:r>
          </a:p>
        </p:txBody>
      </p:sp>
      <p:sp>
        <p:nvSpPr>
          <p:cNvPr id="6" name="Місце для вмісту 5"/>
          <p:cNvSpPr txBox="1">
            <a:spLocks noGrp="1"/>
          </p:cNvSpPr>
          <p:nvPr>
            <p:ph type="body" sz="quarter" idx="4294967295"/>
          </p:nvPr>
        </p:nvSpPr>
        <p:spPr>
          <a:xfrm>
            <a:off x="6172200" y="2505236"/>
            <a:ext cx="5182919" cy="368423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/>
          <a:p>
            <a:pPr lvl="0"/>
            <a:r>
              <a:rPr lang="uk-UA"/>
              <a:t>Для правки структуры щелкните мышью</a:t>
            </a:r>
          </a:p>
          <a:p>
            <a:pPr lvl="1"/>
            <a:r>
              <a:rPr lang="uk-UA"/>
              <a:t>Второй уровень структуры</a:t>
            </a:r>
          </a:p>
          <a:p>
            <a:pPr lvl="2"/>
            <a:r>
              <a:rPr lang="uk-UA"/>
              <a:t>Третий уровень структуры</a:t>
            </a:r>
          </a:p>
          <a:p>
            <a:pPr lvl="3"/>
            <a:r>
              <a:rPr lang="uk-UA"/>
              <a:t>Четвёртый уровень структуры</a:t>
            </a:r>
          </a:p>
          <a:p>
            <a:pPr lvl="4"/>
            <a:r>
              <a:rPr lang="uk-UA"/>
              <a:t>Пятый уровень структуры</a:t>
            </a:r>
          </a:p>
          <a:p>
            <a:pPr lvl="5"/>
            <a:r>
              <a:rPr lang="uk-UA"/>
              <a:t>Шестой уровень структуры</a:t>
            </a:r>
          </a:p>
          <a:p>
            <a:pPr lvl="6"/>
            <a:r>
              <a:rPr lang="uk-UA"/>
              <a:t>Седьмой уровень структуры</a:t>
            </a:r>
          </a:p>
          <a:p>
            <a:pPr lvl="7"/>
            <a:r>
              <a:rPr lang="uk-UA"/>
              <a:t>Восьмой уровень структуры</a:t>
            </a:r>
          </a:p>
          <a:p>
            <a:pPr lvl="0"/>
            <a:r>
              <a:rPr lang="uk-UA"/>
              <a:t>Девятый уровень структурыРедагувати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/>
          <p:cNvSpPr txBox="1">
            <a:spLocks noGrp="1"/>
          </p:cNvSpPr>
          <p:nvPr>
            <p:ph type="dt" sz="half" idx="2"/>
          </p:nvPr>
        </p:nvSpPr>
        <p:spPr>
          <a:xfrm>
            <a:off x="838084" y="6356515"/>
            <a:ext cx="2742843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488A431-16C7-45B0-A01D-F67E3873479E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8" name="Місце для нижнього колонтитула 7"/>
          <p:cNvSpPr txBox="1">
            <a:spLocks noGrp="1"/>
          </p:cNvSpPr>
          <p:nvPr>
            <p:ph type="ftr" sz="quarter" idx="3"/>
          </p:nvPr>
        </p:nvSpPr>
        <p:spPr>
          <a:xfrm>
            <a:off x="4038475" y="6356515"/>
            <a:ext cx="4114443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9" name="Місце для номера слайда 8"/>
          <p:cNvSpPr txBox="1">
            <a:spLocks noGrp="1"/>
          </p:cNvSpPr>
          <p:nvPr>
            <p:ph type="sldNum" sz="quarter" idx="4"/>
          </p:nvPr>
        </p:nvSpPr>
        <p:spPr>
          <a:xfrm>
            <a:off x="8610484" y="6356515"/>
            <a:ext cx="2742843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E752BB7-E3C0-44D3-A906-5EC16735A0B2}" type="slidenum"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uk-UA" sz="4400" b="0" i="0" u="none" strike="noStrike" kern="1200" cap="none" spc="0" baseline="0">
          <a:solidFill>
            <a:srgbClr val="000000"/>
          </a:solidFill>
          <a:uFillTx/>
          <a:latin typeface="Calibri Light" pitchFamily="18"/>
          <a:ea typeface="Microsoft YaHei" pitchFamily="2"/>
          <a:cs typeface="Mangal" pitchFamily="2"/>
        </a:defRPr>
      </a:lvl1pPr>
    </p:titleStyle>
    <p:body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uk-UA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Mangal" pitchFamily="2"/>
        </a:defRPr>
      </a:lvl1pPr>
      <a:lvl2pPr marL="0" marR="0" lvl="1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uk-UA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Mangal" pitchFamily="2"/>
        </a:defRPr>
      </a:lvl2pPr>
      <a:lvl3pPr marL="0" marR="0" lvl="2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75000"/>
        <a:buFont typeface="StarSymbol"/>
        <a:buChar char="–"/>
        <a:tabLst/>
        <a:defRPr lang="uk-UA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Mangal" pitchFamily="2"/>
        </a:defRPr>
      </a:lvl3pPr>
      <a:lvl4pPr marL="0" marR="0" lvl="3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uk-UA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Mangal" pitchFamily="2"/>
        </a:defRPr>
      </a:lvl4pPr>
      <a:lvl5pPr marL="0" marR="0" lvl="4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75000"/>
        <a:buFont typeface="StarSymbol"/>
        <a:buChar char="–"/>
        <a:tabLst/>
        <a:defRPr lang="uk-UA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Mangal" pitchFamily="2"/>
        </a:defRPr>
      </a:lvl5pPr>
      <a:lvl6pPr marL="0" marR="0" lvl="5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uk-UA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Mangal" pitchFamily="2"/>
        </a:defRPr>
      </a:lvl6pPr>
      <a:lvl7pPr marL="0" marR="0" lvl="6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uk-UA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Mangal" pitchFamily="2"/>
        </a:defRPr>
      </a:lvl7pPr>
      <a:lvl8pPr marL="0" marR="0" lvl="7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uk-UA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Mangal" pitchFamily="2"/>
        </a:defRPr>
      </a:lvl8pPr>
      <a:lvl9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uk-UA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Mangal" pitchFamily="2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838084" y="365037"/>
            <a:ext cx="10515243" cy="132515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/>
          <a:p>
            <a:pPr lvl="0"/>
            <a:r>
              <a:rPr lang="uk-UA"/>
              <a:t>Для правки текста заголовка щелкните мышьюЗразок заголовка</a:t>
            </a:r>
          </a:p>
        </p:txBody>
      </p:sp>
      <p:sp>
        <p:nvSpPr>
          <p:cNvPr id="3" name="Місце для дати 2"/>
          <p:cNvSpPr txBox="1">
            <a:spLocks noGrp="1"/>
          </p:cNvSpPr>
          <p:nvPr>
            <p:ph type="dt" sz="half" idx="2"/>
          </p:nvPr>
        </p:nvSpPr>
        <p:spPr>
          <a:xfrm>
            <a:off x="838084" y="6356515"/>
            <a:ext cx="2742843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34C60A1-8343-45AE-B601-49DB73FC045F}" type="datetime1">
              <a:rPr lang="ru-RU"/>
              <a:pPr lvl="0"/>
              <a:t>20.09.2023</a:t>
            </a:fld>
            <a:endParaRPr lang="ru-RU"/>
          </a:p>
        </p:txBody>
      </p:sp>
      <p:sp>
        <p:nvSpPr>
          <p:cNvPr id="4" name="Місце для нижнього колонтитула 3"/>
          <p:cNvSpPr txBox="1">
            <a:spLocks noGrp="1"/>
          </p:cNvSpPr>
          <p:nvPr>
            <p:ph type="ftr" sz="quarter" idx="3"/>
          </p:nvPr>
        </p:nvSpPr>
        <p:spPr>
          <a:xfrm>
            <a:off x="4038475" y="6356515"/>
            <a:ext cx="4114443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Місце для номера слайда 4"/>
          <p:cNvSpPr txBox="1">
            <a:spLocks noGrp="1"/>
          </p:cNvSpPr>
          <p:nvPr>
            <p:ph type="sldNum" sz="quarter" idx="4"/>
          </p:nvPr>
        </p:nvSpPr>
        <p:spPr>
          <a:xfrm>
            <a:off x="8610484" y="6356515"/>
            <a:ext cx="2742843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3921BA6-3DCA-46A1-BA61-DCAD1D751A3B}" type="slidenum">
              <a:t>‹№›</a:t>
            </a:fld>
            <a:endParaRPr lang="ru-RU"/>
          </a:p>
        </p:txBody>
      </p:sp>
      <p:sp>
        <p:nvSpPr>
          <p:cNvPr id="6" name="Місце для тексту 5"/>
          <p:cNvSpPr txBox="1">
            <a:spLocks noGrp="1"/>
          </p:cNvSpPr>
          <p:nvPr>
            <p:ph type="body" idx="1"/>
          </p:nvPr>
        </p:nvSpPr>
        <p:spPr>
          <a:xfrm>
            <a:off x="609484" y="1604515"/>
            <a:ext cx="10972443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uk-UA" sz="4400" b="0" i="0" u="none" strike="noStrike" kern="1200" cap="none" spc="0" baseline="0">
          <a:solidFill>
            <a:srgbClr val="000000"/>
          </a:solidFill>
          <a:uFillTx/>
          <a:latin typeface="Calibri Light" pitchFamily="18"/>
          <a:ea typeface="Microsoft YaHei" pitchFamily="2"/>
          <a:cs typeface="Mangal" pitchFamily="2"/>
        </a:defRPr>
      </a:lvl1pPr>
    </p:titleStyle>
    <p:body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None/>
        <a:tabLst/>
        <a:defRPr lang="uk-UA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uk-UA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uk-UA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uk-UA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uk-UA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9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9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9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8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28" y="0"/>
            <a:ext cx="12144672" cy="6957392"/>
          </a:xfrm>
          <a:solidFill>
            <a:schemeClr val="accent6">
              <a:lumMod val="60000"/>
              <a:lumOff val="40000"/>
            </a:schemeClr>
          </a:solidFill>
          <a:effectLst>
            <a:innerShdw blurRad="114300">
              <a:prstClr val="black"/>
            </a:innerShdw>
          </a:effectLst>
        </p:spPr>
        <p:txBody>
          <a:bodyPr anchor="t"/>
          <a:lstStyle/>
          <a:p>
            <a:br>
              <a:rPr lang="uk-UA" sz="2400" dirty="0"/>
            </a:br>
            <a:br>
              <a:rPr lang="uk-UA" sz="2400" dirty="0"/>
            </a:br>
            <a:br>
              <a:rPr lang="uk-UA" sz="2400" dirty="0"/>
            </a:br>
            <a:br>
              <a:rPr lang="uk-UA" sz="2400" dirty="0"/>
            </a:br>
            <a:r>
              <a:rPr lang="ru-RU" sz="4000" b="1" i="1" dirty="0">
                <a:solidFill>
                  <a:schemeClr val="tx2"/>
                </a:solidFill>
              </a:rPr>
              <a:t>АТЕСТАЦІЯ  ПЕДАГОГІЧНИХ ПРАЦІВНИКІВ</a:t>
            </a:r>
            <a:br>
              <a:rPr lang="ru-RU" sz="3600" b="1" i="1" dirty="0">
                <a:solidFill>
                  <a:schemeClr val="tx2"/>
                </a:solidFill>
              </a:rPr>
            </a:br>
            <a:r>
              <a:rPr lang="ru-RU" sz="3600" b="1" i="1" dirty="0">
                <a:solidFill>
                  <a:schemeClr val="tx2"/>
                </a:solidFill>
              </a:rPr>
              <a:t>(2023/2024 </a:t>
            </a:r>
            <a:r>
              <a:rPr lang="ru-RU" sz="3600" b="1" i="1" dirty="0" err="1">
                <a:solidFill>
                  <a:schemeClr val="tx2"/>
                </a:solidFill>
              </a:rPr>
              <a:t>н.р</a:t>
            </a:r>
            <a:r>
              <a:rPr lang="ru-RU" sz="3600" b="1" i="1" dirty="0">
                <a:solidFill>
                  <a:schemeClr val="tx2"/>
                </a:solidFill>
              </a:rPr>
              <a:t>.):</a:t>
            </a:r>
            <a:br>
              <a:rPr lang="ru-RU" sz="3600" b="1" i="1" dirty="0">
                <a:solidFill>
                  <a:schemeClr val="tx2"/>
                </a:solidFill>
              </a:rPr>
            </a:br>
            <a:endParaRPr lang="ru-RU" sz="3600" b="1" i="1" dirty="0">
              <a:solidFill>
                <a:schemeClr val="tx2"/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63352" y="3068960"/>
            <a:ext cx="10404651" cy="2188839"/>
          </a:xfrm>
        </p:spPr>
        <p:txBody>
          <a:bodyPr/>
          <a:lstStyle/>
          <a:p>
            <a:pPr algn="l"/>
            <a:r>
              <a:rPr lang="ru-RU" sz="3600" i="1" dirty="0">
                <a:solidFill>
                  <a:schemeClr val="tx2"/>
                </a:solidFill>
              </a:rPr>
              <a:t>НОВІ ПІДХОДИ, ВИМОГИ ТА РЕАЛІЇ</a:t>
            </a:r>
            <a:endParaRPr lang="ru-RU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91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09951" y="211016"/>
            <a:ext cx="10788164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400" b="0" i="0" u="none" strike="noStrike" kern="0" cap="none" spc="0" baseline="0" dirty="0">
                <a:uFillTx/>
                <a:latin typeface="Arial" pitchFamily="34"/>
                <a:cs typeface="Arial" pitchFamily="34"/>
              </a:rPr>
              <a:t>ПОВНОВАЖЕННЯ</a:t>
            </a:r>
            <a:r>
              <a:rPr lang="uk-UA" sz="2400" b="0" i="0" u="none" strike="noStrike" kern="1200" cap="none" spc="0" baseline="0" dirty="0">
                <a:uFillTx/>
                <a:latin typeface="Arial" pitchFamily="34"/>
                <a:cs typeface="Arial" pitchFamily="34"/>
              </a:rPr>
              <a:t> АТЕСТАЦІЙНОЇ КОМІСІЇ І РІВНЯ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509951" y="1477112"/>
            <a:ext cx="11034348" cy="52226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/>
          <a:lstStyle/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q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Розгляд документів педагогічних працівників закладу освіти, які атестуються </a:t>
            </a:r>
            <a:r>
              <a:rPr lang="uk-UA" sz="24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(! крім керівників</a:t>
            </a:r>
            <a:r>
              <a:rPr lang="uk-UA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), за потреби перевірка їх достовірності та визначення дотримання вимог законодавства;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24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q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Оцінка професійних компетентностей педагогічних працівників з урахуванням їх посадових обов</a:t>
            </a:r>
            <a:r>
              <a:rPr lang="en-US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’</a:t>
            </a:r>
            <a:r>
              <a:rPr lang="uk-UA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язків</a:t>
            </a:r>
            <a:r>
              <a:rPr lang="uk-UA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і вимог професійного стандарту (за наявності);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24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q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Прийняття рішення про вивчення практичного досвіду роботи педагога ( у такому випадку призначаються відповідальні члени атестаційної комісії і затверджується графік заходів з його проведення)</a:t>
            </a: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q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24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09951" y="116632"/>
            <a:ext cx="10788164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400" b="0" i="0" u="none" strike="noStrike" kern="0" cap="none" spc="0" baseline="0" dirty="0">
                <a:uFillTx/>
                <a:latin typeface="Arial" pitchFamily="34"/>
                <a:cs typeface="Arial" pitchFamily="34"/>
              </a:rPr>
              <a:t>ПОВНОВАЖЕННЯ</a:t>
            </a:r>
            <a:r>
              <a:rPr lang="uk-UA" sz="2400" b="0" i="0" u="none" strike="noStrike" kern="1200" cap="none" spc="0" baseline="0" dirty="0">
                <a:uFillTx/>
                <a:latin typeface="Arial" pitchFamily="34"/>
                <a:cs typeface="Arial" pitchFamily="34"/>
              </a:rPr>
              <a:t> АТЕСТАЦІЙНОЇ КОМІСІЇ І</a:t>
            </a:r>
            <a:r>
              <a:rPr lang="uk-UA" sz="2400" b="0" i="0" u="none" strike="noStrike" kern="0" cap="none" spc="0" baseline="0" dirty="0">
                <a:uFillTx/>
                <a:latin typeface="Arial" pitchFamily="34"/>
                <a:cs typeface="Arial" pitchFamily="34"/>
              </a:rPr>
              <a:t>І</a:t>
            </a:r>
            <a:r>
              <a:rPr lang="uk-UA" sz="2400" b="0" i="0" u="none" strike="noStrike" kern="1200" cap="none" spc="0" baseline="0" dirty="0">
                <a:uFillTx/>
                <a:latin typeface="Arial" pitchFamily="34"/>
                <a:cs typeface="Arial" pitchFamily="34"/>
              </a:rPr>
              <a:t> РІВНЯ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509951" y="1248503"/>
            <a:ext cx="11034348" cy="5416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/>
          <a:lstStyle/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q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Розгляд документів педагогічних працівників, зокрема керівників підпорядкованих закладів освіти, відокремлених структурних підрозділів, а також педагогічних працівників закладів освіти, у яких працює менше  15 педагогів, за потреби перевірка їх достовірності та визначення дотримання вимог законодавства;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1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q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Оцінка професійних компетентностей педагогічних працівників з урахуванням їх посадових обов</a:t>
            </a:r>
            <a:r>
              <a:rPr lang="en-US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’</a:t>
            </a:r>
            <a:r>
              <a:rPr lang="uk-UA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язків</a:t>
            </a:r>
            <a:r>
              <a:rPr lang="uk-UA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і вимог професійного стандарту (за наявності);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1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q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Прийняття рішення про вивчення практичного досвіду роботи педагога ( у такому випадку призначаються відповідальні члени атестаційної комісії і затверджується графік заходів з його проведення);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1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q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Розгляд апеляцій на рішення атестаційних комісій І рівня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09951" y="211016"/>
            <a:ext cx="10788164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400" b="0" i="0" u="none" strike="noStrike" kern="0" cap="none" spc="0" baseline="0" dirty="0">
                <a:uFillTx/>
                <a:latin typeface="Arial" pitchFamily="34"/>
                <a:cs typeface="Arial" pitchFamily="34"/>
              </a:rPr>
              <a:t>ПОВНОВАЖЕННЯ</a:t>
            </a:r>
            <a:r>
              <a:rPr lang="uk-UA" sz="2400" b="0" i="0" u="none" strike="noStrike" kern="1200" cap="none" spc="0" baseline="0" dirty="0">
                <a:uFillTx/>
                <a:latin typeface="Arial" pitchFamily="34"/>
                <a:cs typeface="Arial" pitchFamily="34"/>
              </a:rPr>
              <a:t> АТЕСТАЦІЙНОЇ КОМІСІЇ ІІІ РІВНЯ</a:t>
            </a:r>
          </a:p>
        </p:txBody>
      </p:sp>
      <p:sp>
        <p:nvSpPr>
          <p:cNvPr id="3" name="Прямокутник 3"/>
          <p:cNvSpPr/>
          <p:nvPr/>
        </p:nvSpPr>
        <p:spPr>
          <a:xfrm>
            <a:off x="509951" y="1415564"/>
            <a:ext cx="3024560" cy="22684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/>
          <a:lstStyle/>
          <a:p>
            <a:pPr marL="285750" marR="0" lvl="0" indent="-28575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q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Розгляд документів, поданих керівниками підпорядкованих закладів освіти, перевірка їх на відповідність вимогам законодавства та їх достовірності </a:t>
            </a:r>
          </a:p>
        </p:txBody>
      </p:sp>
      <p:sp>
        <p:nvSpPr>
          <p:cNvPr id="4" name="Прямокутник 4"/>
          <p:cNvSpPr/>
          <p:nvPr/>
        </p:nvSpPr>
        <p:spPr>
          <a:xfrm>
            <a:off x="4273055" y="1415564"/>
            <a:ext cx="2875083" cy="22684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/>
          <a:lstStyle/>
          <a:p>
            <a:pPr marL="285750" marR="0" lvl="0" indent="-28575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q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Розгляд апеляцій на рішення АК І рівня закладів освіти,  підпорядкованих МОН, Київській міській державній адміністрації</a:t>
            </a:r>
          </a:p>
        </p:txBody>
      </p:sp>
      <p:sp>
        <p:nvSpPr>
          <p:cNvPr id="5" name="Прямокутник 5"/>
          <p:cNvSpPr/>
          <p:nvPr/>
        </p:nvSpPr>
        <p:spPr>
          <a:xfrm>
            <a:off x="7974619" y="1415564"/>
            <a:ext cx="3200400" cy="21892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/>
          <a:lstStyle/>
          <a:p>
            <a:pPr marL="342900" marR="0" lvl="0" indent="-3429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q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Розгляд апеляцій на рішення АК ІІ рівня щодо атестації керівників закладів освіти</a:t>
            </a:r>
          </a:p>
        </p:txBody>
      </p:sp>
      <p:sp>
        <p:nvSpPr>
          <p:cNvPr id="6" name="Прямокутник 6"/>
          <p:cNvSpPr/>
          <p:nvPr/>
        </p:nvSpPr>
        <p:spPr>
          <a:xfrm>
            <a:off x="633039" y="4044464"/>
            <a:ext cx="10401300" cy="9759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/>
          <a:lstStyle/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q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Оцінка професійних компетентностей педагогічних працівників з урахуванням їх посадових обов</a:t>
            </a:r>
            <a:r>
              <a:rPr lang="en-US" sz="18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’</a:t>
            </a:r>
            <a:r>
              <a:rPr lang="uk-UA" sz="18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язків</a:t>
            </a:r>
            <a:r>
              <a:rPr lang="uk-UA" sz="18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і вимог професійного стандарту (за наявності);</a:t>
            </a:r>
          </a:p>
        </p:txBody>
      </p:sp>
      <p:sp>
        <p:nvSpPr>
          <p:cNvPr id="7" name="Прямокутник 9"/>
          <p:cNvSpPr/>
          <p:nvPr/>
        </p:nvSpPr>
        <p:spPr>
          <a:xfrm>
            <a:off x="606667" y="5284180"/>
            <a:ext cx="10427680" cy="10287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/>
          <a:lstStyle/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q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Прийняття рішення про вивчення практичного досвіду роботи педагога ( у такому випадку призначаються відповідальні члени атестаційної комісії і затверджується графік заходів з його проведення)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руглений прямокутник 5"/>
          <p:cNvSpPr/>
          <p:nvPr/>
        </p:nvSpPr>
        <p:spPr>
          <a:xfrm>
            <a:off x="685681" y="3233519"/>
            <a:ext cx="10726616" cy="3431048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rgbClr val="43729D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0"/>
          <a:lstStyle/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sng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Приймають</a:t>
            </a:r>
            <a:r>
              <a:rPr lang="ru-RU" sz="2400" b="0" i="0" u="sng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400" b="0" i="0" u="sng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рішення</a:t>
            </a:r>
            <a:r>
              <a:rPr lang="ru-RU" sz="2400" b="0" i="0" u="sng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про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:</a:t>
            </a: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1200" cap="none" spc="0" baseline="0" dirty="0">
              <a:solidFill>
                <a:srgbClr val="FFFFFF"/>
              </a:solidFill>
              <a:uFillTx/>
              <a:latin typeface="Calibri" pitchFamily="18"/>
              <a:ea typeface="Calibri" pitchFamily="1"/>
              <a:cs typeface="Times New Roman" pitchFamily="18"/>
            </a:endParaRP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ymbol" pitchFamily="16"/>
              <a:buChar char="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відповідність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(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невідповідність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)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працівників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займаним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посадам                                   (!!!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крім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керівників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);</a:t>
            </a: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1200" cap="none" spc="0" baseline="0" dirty="0">
              <a:solidFill>
                <a:srgbClr val="FFFFFF"/>
              </a:solidFill>
              <a:uFillTx/>
              <a:latin typeface="Calibri" pitchFamily="18"/>
              <a:ea typeface="Calibri" pitchFamily="1"/>
              <a:cs typeface="Times New Roman" pitchFamily="18"/>
            </a:endParaRP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ymbol" pitchFamily="16"/>
              <a:buChar char="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присвоєння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(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підтвердження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)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кваліфікаційних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категорій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,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педагогічних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звань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,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тарифних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розрядів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та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відмову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у такому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присвоєнні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(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підтвердженні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)</a:t>
            </a:r>
          </a:p>
        </p:txBody>
      </p:sp>
      <p:sp>
        <p:nvSpPr>
          <p:cNvPr id="3" name="Овал 6"/>
          <p:cNvSpPr/>
          <p:nvPr/>
        </p:nvSpPr>
        <p:spPr>
          <a:xfrm>
            <a:off x="3171925" y="1256403"/>
            <a:ext cx="5261987" cy="16556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rgbClr val="43729D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1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Атестаційні</a:t>
            </a:r>
            <a:r>
              <a:rPr lang="ru-RU" sz="24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комісії                       І </a:t>
            </a:r>
            <a:r>
              <a:rPr lang="ru-RU" sz="2400" b="1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рівня</a:t>
            </a:r>
            <a:endParaRPr lang="ru-RU" sz="2400" b="1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Calibri" pitchFamily="1"/>
              <a:cs typeface="Arial" pitchFamily="34"/>
            </a:endParaRPr>
          </a:p>
        </p:txBody>
      </p:sp>
      <p:sp>
        <p:nvSpPr>
          <p:cNvPr id="4" name="Прямокутник 4"/>
          <p:cNvSpPr/>
          <p:nvPr/>
        </p:nvSpPr>
        <p:spPr>
          <a:xfrm>
            <a:off x="1160583" y="325316"/>
            <a:ext cx="10251713" cy="5627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400" b="0" i="0" u="none" strike="noStrike" kern="1200" cap="none" spc="0" baseline="0" dirty="0">
                <a:uFillTx/>
                <a:latin typeface="Arial" pitchFamily="34"/>
                <a:cs typeface="Arial" pitchFamily="34"/>
              </a:rPr>
              <a:t>РІШЕННЯ АТЕСТАЦІЙНИХ КОМІСІЙ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руглений прямокутник 5"/>
          <p:cNvSpPr/>
          <p:nvPr/>
        </p:nvSpPr>
        <p:spPr>
          <a:xfrm>
            <a:off x="756135" y="2312380"/>
            <a:ext cx="10752996" cy="425548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rgbClr val="43729D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0"/>
          <a:lstStyle/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sng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Приймають</a:t>
            </a:r>
            <a:r>
              <a:rPr lang="ru-RU" sz="2000" b="0" i="0" u="sng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sng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рішення</a:t>
            </a:r>
            <a:r>
              <a:rPr lang="ru-RU" sz="2000" b="0" i="0" u="sng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про:</a:t>
            </a: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000" b="0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ea typeface="Calibri" pitchFamily="1"/>
              <a:cs typeface="Arial" pitchFamily="34"/>
            </a:endParaRP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ymbol" pitchFamily="16"/>
              <a:buChar char="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відповідність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(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невідповідність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)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займаним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посадам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педагогічних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працівників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підпорядкованих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закладів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освіти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,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відокремлених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структурних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підрозділів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(в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яких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працює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менше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15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педагогічних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працівників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) та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керівників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підпорядкованих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закладів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освіти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;</a:t>
            </a: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ea typeface="Calibri" pitchFamily="1"/>
              <a:cs typeface="Arial" pitchFamily="34"/>
            </a:endParaRP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ymbol" pitchFamily="16"/>
              <a:buChar char="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присвоєння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(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підтвердження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)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кваліфікаційних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категорій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і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педагогічних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звань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або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відмову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в такому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присвоєнні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(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підтвердженні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), у тому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числі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керівникам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підпорядкованих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закладів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,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які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викладають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навчальні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предмети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(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інтегровані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курси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);</a:t>
            </a: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ea typeface="Calibri" pitchFamily="1"/>
              <a:cs typeface="Arial" pitchFamily="34"/>
            </a:endParaRP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Symbol" pitchFamily="16"/>
              <a:buChar char="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розглядає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апеляції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на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рішення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атестаційних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комісій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І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рівня</a:t>
            </a:r>
            <a:endParaRPr lang="ru-RU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Calibri" pitchFamily="1"/>
              <a:cs typeface="Arial" pitchFamily="34"/>
            </a:endParaRPr>
          </a:p>
        </p:txBody>
      </p:sp>
      <p:sp>
        <p:nvSpPr>
          <p:cNvPr id="3" name="Овал 6"/>
          <p:cNvSpPr/>
          <p:nvPr/>
        </p:nvSpPr>
        <p:spPr>
          <a:xfrm>
            <a:off x="2391503" y="38980"/>
            <a:ext cx="5987308" cy="198396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rgbClr val="43729D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Атестаційні</a:t>
            </a:r>
            <a:r>
              <a:rPr lang="ru-RU" sz="24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комісії ІІ </a:t>
            </a:r>
            <a:r>
              <a:rPr lang="ru-RU" sz="24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рівня</a:t>
            </a:r>
            <a:endParaRPr lang="ru-RU" sz="2400" b="1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Calibri" pitchFamily="1"/>
              <a:cs typeface="Times New Roman" pitchFamily="1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49767" y="133209"/>
            <a:ext cx="6330464" cy="20242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600">
            <a:solidFill>
              <a:srgbClr val="43729D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Атестаційні</a:t>
            </a:r>
            <a:r>
              <a:rPr lang="ru-RU" sz="24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комісії ІІІ </a:t>
            </a:r>
            <a:r>
              <a:rPr lang="ru-RU" sz="24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рівня</a:t>
            </a:r>
            <a:endParaRPr lang="ru-RU" sz="2400" b="1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Calibri" pitchFamily="1"/>
              <a:cs typeface="Times New Roman" pitchFamily="18"/>
            </a:endParaRPr>
          </a:p>
        </p:txBody>
      </p:sp>
      <p:sp>
        <p:nvSpPr>
          <p:cNvPr id="3" name="Округлений прямокутник 2"/>
          <p:cNvSpPr/>
          <p:nvPr/>
        </p:nvSpPr>
        <p:spPr>
          <a:xfrm>
            <a:off x="914400" y="2485439"/>
            <a:ext cx="10568351" cy="4091208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600">
            <a:solidFill>
              <a:srgbClr val="43729D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0"/>
          <a:lstStyle/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sng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Приймають</a:t>
            </a:r>
            <a:r>
              <a:rPr lang="ru-RU" sz="2000" b="0" i="0" u="sng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sng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рішення</a:t>
            </a:r>
            <a:r>
              <a:rPr lang="ru-RU" sz="2000" b="0" i="0" u="sng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про:</a:t>
            </a: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000" b="0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ea typeface="Calibri" pitchFamily="1"/>
              <a:cs typeface="Arial" pitchFamily="34"/>
            </a:endParaRP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ymbol" pitchFamily="16"/>
              <a:buChar char="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відповідність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(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невідповідність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)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займаним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посадам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керівників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підпорядкованих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закладів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освіти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,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відокремлених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структурних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підрозділів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;</a:t>
            </a: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000" b="0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ea typeface="Calibri" pitchFamily="1"/>
              <a:cs typeface="Arial" pitchFamily="34"/>
            </a:endParaRP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ymbol" pitchFamily="16"/>
              <a:buChar char="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присвоєння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(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підтвердження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)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кваліфікаційних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категорій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та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педагогічних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звань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керівникам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підпорядкованих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закладів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або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відмову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в такому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присвоєнні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(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підтвердженні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);</a:t>
            </a: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000" b="0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ea typeface="Calibri" pitchFamily="1"/>
              <a:cs typeface="Arial" pitchFamily="34"/>
            </a:endParaRP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ymbol" pitchFamily="16"/>
              <a:buChar char="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розглядає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апеляції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на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рішення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та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атестаційних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комісій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І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рівня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підпорядкованих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закладів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освіти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та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атестаційних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комісій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ІІ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рівня</a:t>
            </a:r>
            <a:endParaRPr lang="ru-RU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Calibri" pitchFamily="1"/>
              <a:cs typeface="Arial" pitchFamily="34"/>
            </a:endParaRPr>
          </a:p>
          <a:p>
            <a:pPr marL="45720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 </a:t>
            </a: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3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Умови присвоєння кваліфікаційних категорі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solidFill>
            <a:schemeClr val="accent6">
              <a:lumMod val="40000"/>
              <a:lumOff val="60000"/>
            </a:schemeClr>
          </a:solidFill>
          <a:ln w="9528">
            <a:solidFill>
              <a:srgbClr val="BDD7EE"/>
            </a:solidFill>
            <a:prstDash val="solid"/>
          </a:ln>
        </p:spPr>
        <p:txBody>
          <a:bodyPr anchorCtr="1"/>
          <a:lstStyle/>
          <a:p>
            <a:pPr lvl="0" algn="ctr"/>
            <a:r>
              <a:rPr lang="uk-UA" sz="3600">
                <a:latin typeface="Arial" pitchFamily="34"/>
                <a:cs typeface="Arial" pitchFamily="34"/>
              </a:rPr>
              <a:t>Умови присвоєння кваліфікаційних категорій</a:t>
            </a:r>
          </a:p>
        </p:txBody>
      </p:sp>
      <p:sp>
        <p:nvSpPr>
          <p:cNvPr id="3" name="Прямокутник 5"/>
          <p:cNvSpPr/>
          <p:nvPr/>
        </p:nvSpPr>
        <p:spPr>
          <a:xfrm>
            <a:off x="838084" y="2171699"/>
            <a:ext cx="10515243" cy="402688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600">
            <a:solidFill>
              <a:srgbClr val="43729D"/>
            </a:solidFill>
            <a:prstDash val="solid"/>
            <a:miter/>
          </a:ln>
        </p:spPr>
        <p:txBody>
          <a:bodyPr vert="horz" wrap="square" lIns="90004" tIns="44997" rIns="90004" bIns="44997" anchor="t" anchorCtr="0" compatLnSpc="0"/>
          <a:lstStyle/>
          <a:p>
            <a:pPr marL="457200" marR="0" lvl="0" indent="-4572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Наявність</a:t>
            </a:r>
            <a:r>
              <a:rPr lang="ru-RU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 </a:t>
            </a:r>
            <a:r>
              <a:rPr lang="uk-UA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освітнього</a:t>
            </a:r>
            <a:r>
              <a:rPr lang="ru-RU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 (</a:t>
            </a:r>
            <a:r>
              <a:rPr lang="uk-UA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освітньо-кваліфікаційного</a:t>
            </a:r>
            <a:r>
              <a:rPr lang="ru-RU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) </a:t>
            </a:r>
            <a:r>
              <a:rPr lang="uk-UA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рівня, підтвердженого відповідним документом про освіту (</a:t>
            </a:r>
            <a:r>
              <a:rPr lang="uk-UA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освітньо</a:t>
            </a:r>
            <a:r>
              <a:rPr lang="uk-UA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-науковий/</a:t>
            </a:r>
            <a:r>
              <a:rPr lang="uk-UA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освітньо</a:t>
            </a:r>
            <a:r>
              <a:rPr lang="uk-UA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-творчий, науковий ступінь – відповідним </a:t>
            </a:r>
            <a:r>
              <a:rPr lang="uk-UA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дипл</a:t>
            </a:r>
            <a:r>
              <a:rPr lang="ru-RU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омом)</a:t>
            </a:r>
          </a:p>
          <a:p>
            <a:pPr marL="457200" marR="0" lvl="0" indent="-4572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Times New Roman" pitchFamily="1"/>
              <a:cs typeface="Arial" pitchFamily="34"/>
            </a:endParaRPr>
          </a:p>
          <a:p>
            <a:pPr marL="457200" marR="0" lvl="0" indent="-4572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0" cap="none" spc="0" baseline="0" dirty="0">
              <a:solidFill>
                <a:srgbClr val="000000"/>
              </a:solidFill>
              <a:uFillTx/>
              <a:latin typeface="Arial" pitchFamily="34"/>
              <a:ea typeface="Times New Roman" pitchFamily="1"/>
              <a:cs typeface="Arial" pitchFamily="34"/>
            </a:endParaRPr>
          </a:p>
          <a:p>
            <a:pPr marL="457200" marR="0" lvl="0" indent="-4572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Наявність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 стажу </a:t>
            </a:r>
            <a:r>
              <a:rPr lang="uk-UA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р</a:t>
            </a:r>
            <a:r>
              <a:rPr lang="ru-RU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оботи</a:t>
            </a:r>
            <a:r>
              <a:rPr lang="ru-RU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 на </a:t>
            </a:r>
            <a:r>
              <a:rPr lang="ru-RU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посаді</a:t>
            </a:r>
            <a:r>
              <a:rPr lang="ru-RU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 </a:t>
            </a:r>
            <a:r>
              <a:rPr lang="ru-RU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педагогічного</a:t>
            </a:r>
            <a:r>
              <a:rPr lang="ru-RU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 </a:t>
            </a:r>
            <a:r>
              <a:rPr lang="ru-RU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працівника</a:t>
            </a:r>
            <a:r>
              <a:rPr lang="ru-RU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 (</a:t>
            </a:r>
            <a:r>
              <a:rPr lang="ru-RU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визначається</a:t>
            </a:r>
            <a:r>
              <a:rPr lang="ru-RU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 </a:t>
            </a:r>
            <a:r>
              <a:rPr lang="ru-RU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відповідно</a:t>
            </a:r>
            <a:r>
              <a:rPr lang="ru-RU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 до </a:t>
            </a:r>
            <a:r>
              <a:rPr lang="ru-RU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даних</a:t>
            </a:r>
            <a:r>
              <a:rPr lang="ru-RU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 </a:t>
            </a:r>
            <a:r>
              <a:rPr lang="ru-RU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його</a:t>
            </a:r>
            <a:r>
              <a:rPr lang="ru-RU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 </a:t>
            </a:r>
            <a:r>
              <a:rPr lang="ru-RU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особової</a:t>
            </a:r>
            <a:r>
              <a:rPr lang="ru-RU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 </a:t>
            </a:r>
            <a:r>
              <a:rPr lang="ru-RU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справи</a:t>
            </a:r>
            <a:r>
              <a:rPr lang="ru-RU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, </a:t>
            </a:r>
            <a:r>
              <a:rPr lang="ru-RU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трудової</a:t>
            </a:r>
            <a:r>
              <a:rPr lang="ru-RU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 книжки, </a:t>
            </a:r>
            <a:r>
              <a:rPr lang="ru-RU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відомостей</a:t>
            </a:r>
            <a:r>
              <a:rPr lang="ru-RU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 з Державного </a:t>
            </a:r>
            <a:r>
              <a:rPr lang="ru-RU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реєстру</a:t>
            </a:r>
            <a:r>
              <a:rPr lang="ru-RU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 </a:t>
            </a:r>
            <a:r>
              <a:rPr lang="ru-RU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загальнообов</a:t>
            </a:r>
            <a:r>
              <a:rPr lang="en-US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’</a:t>
            </a:r>
            <a:r>
              <a:rPr lang="uk-UA" sz="24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язкового</a:t>
            </a:r>
            <a:r>
              <a:rPr lang="uk-UA" sz="2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 держ</a:t>
            </a:r>
            <a:r>
              <a:rPr lang="uk-UA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Times New Roman" pitchFamily="1"/>
                <a:cs typeface="Arial" pitchFamily="34"/>
              </a:rPr>
              <a:t>авного соціального страхування тощо)</a:t>
            </a:r>
            <a:endParaRPr lang="ru-RU" sz="24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Times New Roman" pitchFamily="1"/>
              <a:cs typeface="Arial" pitchFamily="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5"/>
          <p:cNvSpPr/>
          <p:nvPr/>
        </p:nvSpPr>
        <p:spPr>
          <a:xfrm>
            <a:off x="5225585" y="1783820"/>
            <a:ext cx="6679399" cy="9140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600">
            <a:solidFill>
              <a:srgbClr val="43729D"/>
            </a:solidFill>
            <a:prstDash val="solid"/>
            <a:miter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  <a:ea typeface="Times New Roman" pitchFamily="1"/>
                <a:cs typeface="Mangal" pitchFamily="2"/>
              </a:rPr>
              <a:t>фаховий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Times New Roman" pitchFamily="1"/>
                <a:cs typeface="Mangal" pitchFamily="2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  <a:ea typeface="Times New Roman" pitchFamily="1"/>
                <a:cs typeface="Mangal" pitchFamily="2"/>
              </a:rPr>
              <a:t>молодший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Times New Roman" pitchFamily="1"/>
                <a:cs typeface="Mangal" pitchFamily="2"/>
              </a:rPr>
              <a:t> бакалавр,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  <a:ea typeface="Times New Roman" pitchFamily="1"/>
                <a:cs typeface="Mangal" pitchFamily="2"/>
              </a:rPr>
              <a:t>молодший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Times New Roman" pitchFamily="1"/>
                <a:cs typeface="Mangal" pitchFamily="2"/>
              </a:rPr>
              <a:t> бакалавр, бакалавр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  <a:ea typeface="Times New Roman" pitchFamily="1"/>
                <a:cs typeface="Mangal" pitchFamily="2"/>
              </a:rPr>
              <a:t>чи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Times New Roman" pitchFamily="1"/>
                <a:cs typeface="Mangal" pitchFamily="2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  <a:ea typeface="Times New Roman" pitchFamily="1"/>
                <a:cs typeface="Mangal" pitchFamily="2"/>
              </a:rPr>
              <a:t>магістр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Times New Roman" pitchFamily="1"/>
                <a:cs typeface="Mangal" pitchFamily="2"/>
              </a:rPr>
              <a:t> (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  <a:ea typeface="Times New Roman" pitchFamily="1"/>
                <a:cs typeface="Mangal" pitchFamily="2"/>
              </a:rPr>
              <a:t>освітньо-кваліфікаційний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Times New Roman" pitchFamily="1"/>
                <a:cs typeface="Mangal" pitchFamily="2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  <a:ea typeface="Times New Roman" pitchFamily="1"/>
                <a:cs typeface="Mangal" pitchFamily="2"/>
              </a:rPr>
              <a:t>рівень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Times New Roman" pitchFamily="1"/>
                <a:cs typeface="Mangal" pitchFamily="2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  <a:ea typeface="Times New Roman" pitchFamily="1"/>
                <a:cs typeface="Mangal" pitchFamily="2"/>
              </a:rPr>
              <a:t>спеціаліст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Times New Roman" pitchFamily="1"/>
                <a:cs typeface="Mangal" pitchFamily="2"/>
              </a:rPr>
              <a:t>);</a:t>
            </a:r>
          </a:p>
        </p:txBody>
      </p:sp>
      <p:sp>
        <p:nvSpPr>
          <p:cNvPr id="3" name="Прямокутник 6"/>
          <p:cNvSpPr/>
          <p:nvPr/>
        </p:nvSpPr>
        <p:spPr>
          <a:xfrm>
            <a:off x="235238" y="1764938"/>
            <a:ext cx="2075486" cy="90008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600">
            <a:solidFill>
              <a:srgbClr val="43729D"/>
            </a:solidFill>
            <a:prstDash val="solid"/>
            <a:miter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спеціаліст</a:t>
            </a:r>
            <a:endParaRPr lang="ru-RU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549706" y="0"/>
            <a:ext cx="9062517" cy="5908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ВИМОГИ ДО ПРИСВОЄННЯ КВАЛІФІКАЦІЙНИХ КАТЕГОРІЙ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235238" y="2963113"/>
            <a:ext cx="2061359" cy="10164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спеціаліст                           ІІ категорії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5216523" y="2984985"/>
            <a:ext cx="6778986" cy="10741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молодший бакалавр (освітньо-кваліфікаційний рівень молодший спеціаліст), бакалавр, магістр (ОКР спеціаліст) (для працівників ЗДО також фаховий молодший бакалавр);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235238" y="4264587"/>
            <a:ext cx="2061359" cy="9182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спеціаліст                            І категорії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5225585" y="4258232"/>
            <a:ext cx="6906545" cy="9182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бакалавр, магістр (ОКР спеціаліст (для працівників ЗДО також фаховий молодший бакалавр або молодший бакалавр (ОКР молодший спеціаліст);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235238" y="5470526"/>
            <a:ext cx="2061359" cy="10812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спеціаліст                       вищої категорії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5188397" y="5463649"/>
            <a:ext cx="6906545" cy="10812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магістр (ОКР спеціаліст)</a:t>
            </a:r>
          </a:p>
        </p:txBody>
      </p:sp>
      <p:pic>
        <p:nvPicPr>
          <p:cNvPr id="11" name="Таблиця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38" y="670529"/>
            <a:ext cx="2075486" cy="6814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12" name="Прямокутник 11"/>
          <p:cNvSpPr/>
          <p:nvPr/>
        </p:nvSpPr>
        <p:spPr>
          <a:xfrm>
            <a:off x="2573432" y="1773871"/>
            <a:ext cx="2426323" cy="9140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без вимог до стажу</a:t>
            </a:r>
          </a:p>
        </p:txBody>
      </p:sp>
      <p:sp>
        <p:nvSpPr>
          <p:cNvPr id="13" name="Прямокутник 12"/>
          <p:cNvSpPr/>
          <p:nvPr/>
        </p:nvSpPr>
        <p:spPr>
          <a:xfrm>
            <a:off x="2573432" y="2972924"/>
            <a:ext cx="2426323" cy="10164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3 роки</a:t>
            </a:r>
            <a:endParaRPr lang="uk-UA" sz="1800" b="0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cxnSp>
        <p:nvCxnSpPr>
          <p:cNvPr id="14" name="Пряма зі стрілкою 14"/>
          <p:cNvCxnSpPr>
            <a:endCxn id="12" idx="1"/>
          </p:cNvCxnSpPr>
          <p:nvPr/>
        </p:nvCxnSpPr>
        <p:spPr>
          <a:xfrm>
            <a:off x="2222595" y="2230889"/>
            <a:ext cx="350837" cy="0"/>
          </a:xfrm>
          <a:prstGeom prst="straightConnector1">
            <a:avLst/>
          </a:prstGeom>
          <a:noFill/>
          <a:ln w="6345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15" name="Пряма зі стрілкою 16"/>
          <p:cNvCxnSpPr>
            <a:stCxn id="12" idx="3"/>
            <a:endCxn id="2" idx="3"/>
          </p:cNvCxnSpPr>
          <p:nvPr/>
        </p:nvCxnSpPr>
        <p:spPr>
          <a:xfrm>
            <a:off x="4999755" y="2230893"/>
            <a:ext cx="225830" cy="9949"/>
          </a:xfrm>
          <a:prstGeom prst="straightConnector1">
            <a:avLst/>
          </a:prstGeom>
          <a:noFill/>
          <a:ln w="6345">
            <a:solidFill>
              <a:srgbClr val="5B9BD5"/>
            </a:solidFill>
            <a:prstDash val="solid"/>
            <a:miter/>
            <a:tailEnd type="arrow"/>
          </a:ln>
        </p:spPr>
      </p:cxnSp>
      <p:sp>
        <p:nvSpPr>
          <p:cNvPr id="16" name="Прямокутник 17"/>
          <p:cNvSpPr/>
          <p:nvPr/>
        </p:nvSpPr>
        <p:spPr>
          <a:xfrm>
            <a:off x="2573432" y="4258232"/>
            <a:ext cx="2426323" cy="9182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5 років</a:t>
            </a:r>
            <a:endParaRPr lang="uk-UA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cxnSp>
        <p:nvCxnSpPr>
          <p:cNvPr id="17" name="Пряма зі стрілкою 19"/>
          <p:cNvCxnSpPr>
            <a:stCxn id="5" idx="3"/>
            <a:endCxn id="13" idx="1"/>
          </p:cNvCxnSpPr>
          <p:nvPr/>
        </p:nvCxnSpPr>
        <p:spPr>
          <a:xfrm>
            <a:off x="2296597" y="3471346"/>
            <a:ext cx="276835" cy="9811"/>
          </a:xfrm>
          <a:prstGeom prst="straightConnector1">
            <a:avLst/>
          </a:prstGeom>
          <a:noFill/>
          <a:ln w="6345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18" name="Пряма зі стрілкою 21"/>
          <p:cNvCxnSpPr>
            <a:stCxn id="13" idx="3"/>
          </p:cNvCxnSpPr>
          <p:nvPr/>
        </p:nvCxnSpPr>
        <p:spPr>
          <a:xfrm>
            <a:off x="4999756" y="3481157"/>
            <a:ext cx="233144" cy="0"/>
          </a:xfrm>
          <a:prstGeom prst="straightConnector1">
            <a:avLst/>
          </a:prstGeom>
          <a:noFill/>
          <a:ln w="6345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19" name="Пряма зі стрілкою 24"/>
          <p:cNvCxnSpPr>
            <a:stCxn id="7" idx="3"/>
            <a:endCxn id="16" idx="1"/>
          </p:cNvCxnSpPr>
          <p:nvPr/>
        </p:nvCxnSpPr>
        <p:spPr>
          <a:xfrm flipV="1">
            <a:off x="2296597" y="4717380"/>
            <a:ext cx="276835" cy="6355"/>
          </a:xfrm>
          <a:prstGeom prst="straightConnector1">
            <a:avLst/>
          </a:prstGeom>
          <a:noFill/>
          <a:ln w="6345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20" name="Пряма зі стрілкою 27"/>
          <p:cNvCxnSpPr>
            <a:stCxn id="16" idx="3"/>
            <a:endCxn id="8" idx="1"/>
          </p:cNvCxnSpPr>
          <p:nvPr/>
        </p:nvCxnSpPr>
        <p:spPr>
          <a:xfrm>
            <a:off x="4999755" y="4717380"/>
            <a:ext cx="225830" cy="0"/>
          </a:xfrm>
          <a:prstGeom prst="straightConnector1">
            <a:avLst/>
          </a:prstGeom>
          <a:noFill/>
          <a:ln w="6345">
            <a:solidFill>
              <a:srgbClr val="5B9BD5"/>
            </a:solidFill>
            <a:prstDash val="solid"/>
            <a:miter/>
            <a:tailEnd type="arrow"/>
          </a:ln>
        </p:spPr>
      </p:cxnSp>
      <p:sp>
        <p:nvSpPr>
          <p:cNvPr id="21" name="Прямокутник 28"/>
          <p:cNvSpPr/>
          <p:nvPr/>
        </p:nvSpPr>
        <p:spPr>
          <a:xfrm>
            <a:off x="2573432" y="5470526"/>
            <a:ext cx="2426323" cy="10812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7 років</a:t>
            </a:r>
            <a:endParaRPr lang="uk-UA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cxnSp>
        <p:nvCxnSpPr>
          <p:cNvPr id="22" name="Пряма зі стрілкою 35"/>
          <p:cNvCxnSpPr>
            <a:stCxn id="9" idx="3"/>
            <a:endCxn id="21" idx="1"/>
          </p:cNvCxnSpPr>
          <p:nvPr/>
        </p:nvCxnSpPr>
        <p:spPr>
          <a:xfrm>
            <a:off x="2296597" y="6011165"/>
            <a:ext cx="276835" cy="0"/>
          </a:xfrm>
          <a:prstGeom prst="straightConnector1">
            <a:avLst/>
          </a:prstGeom>
          <a:noFill/>
          <a:ln w="6345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23" name="Пряма зі стрілкою 37"/>
          <p:cNvCxnSpPr>
            <a:stCxn id="21" idx="3"/>
            <a:endCxn id="10" idx="1"/>
          </p:cNvCxnSpPr>
          <p:nvPr/>
        </p:nvCxnSpPr>
        <p:spPr>
          <a:xfrm flipV="1">
            <a:off x="4999755" y="6004288"/>
            <a:ext cx="188642" cy="6877"/>
          </a:xfrm>
          <a:prstGeom prst="straightConnector1">
            <a:avLst/>
          </a:prstGeom>
          <a:noFill/>
          <a:ln w="6345">
            <a:solidFill>
              <a:srgbClr val="5B9BD5"/>
            </a:solidFill>
            <a:prstDash val="solid"/>
            <a:miter/>
            <a:tailEnd type="arrow"/>
          </a:ln>
        </p:spPr>
      </p:cxnSp>
      <p:sp>
        <p:nvSpPr>
          <p:cNvPr id="24" name="Прямокутник 23"/>
          <p:cNvSpPr/>
          <p:nvPr/>
        </p:nvSpPr>
        <p:spPr>
          <a:xfrm>
            <a:off x="2573432" y="670529"/>
            <a:ext cx="2426323" cy="681447"/>
          </a:xfrm>
          <a:prstGeom prst="rect">
            <a:avLst/>
          </a:prstGeom>
          <a:solidFill>
            <a:schemeClr val="accent1"/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Мінімальний стаж роботи на педагогічних посадах</a:t>
            </a:r>
          </a:p>
        </p:txBody>
      </p:sp>
      <p:sp>
        <p:nvSpPr>
          <p:cNvPr id="25" name="Прямокутник 24"/>
          <p:cNvSpPr/>
          <p:nvPr/>
        </p:nvSpPr>
        <p:spPr>
          <a:xfrm>
            <a:off x="5282699" y="670529"/>
            <a:ext cx="6679399" cy="681447"/>
          </a:xfrm>
          <a:prstGeom prst="rect">
            <a:avLst/>
          </a:prstGeom>
          <a:solidFill>
            <a:schemeClr val="accent1"/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6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Допустимий освітній рівень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2"/>
          <p:cNvSpPr/>
          <p:nvPr/>
        </p:nvSpPr>
        <p:spPr>
          <a:xfrm>
            <a:off x="417624" y="0"/>
            <a:ext cx="11403619" cy="17232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0" cap="none" spc="0" baseline="0" dirty="0">
                <a:solidFill>
                  <a:srgbClr val="C00000"/>
                </a:solidFill>
                <a:uFillTx/>
                <a:latin typeface="Arial" pitchFamily="34"/>
                <a:cs typeface="Arial" pitchFamily="34"/>
              </a:rPr>
              <a:t>ВАЖЛИВО!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000" b="0" i="0" u="none" strike="noStrike" kern="1200" cap="none" spc="0" baseline="0" dirty="0">
              <a:solidFill>
                <a:srgbClr val="FF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Кваліфікаційні категорії та педагогічні звання ПРИСВОЮЮТЬСЯ, як правило, ПОСЛІДОВНО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800" b="0" i="0" u="none" strike="noStrike" kern="0" cap="none" spc="0" baseline="0" dirty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0" cap="none" spc="0" baseline="0" dirty="0">
                <a:uFillTx/>
                <a:latin typeface="Arial" pitchFamily="34"/>
                <a:cs typeface="Arial" pitchFamily="34"/>
              </a:rPr>
              <a:t>Винятки закріплені абзацом 5 та 6 пункту 9 Положення про атестацію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3" name="Прямокутник 3"/>
          <p:cNvSpPr/>
          <p:nvPr/>
        </p:nvSpPr>
        <p:spPr>
          <a:xfrm>
            <a:off x="417624" y="2149708"/>
            <a:ext cx="11403619" cy="16881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/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Педагогічному працівнику, який має </a:t>
            </a:r>
            <a:r>
              <a:rPr lang="uk-UA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освітньо</a:t>
            </a: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-науковий/</a:t>
            </a:r>
            <a:r>
              <a:rPr lang="uk-UA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освітньо</a:t>
            </a: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-творчий, науковий ступінь, за результатами атестації без дотримання послідовності може бути присвоєна кваліфікаційна категорія «спеціаліст вищої категорії» за умови наявності у нього стажу роботи на посадах педагогічних працівників не менше ніж 1 рік    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								</a:t>
            </a:r>
            <a:r>
              <a:rPr lang="uk-UA" sz="20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Абз.5 пункту 9 розділу І</a:t>
            </a:r>
          </a:p>
        </p:txBody>
      </p:sp>
      <p:sp>
        <p:nvSpPr>
          <p:cNvPr id="4" name="Прямокутник 4"/>
          <p:cNvSpPr/>
          <p:nvPr/>
        </p:nvSpPr>
        <p:spPr>
          <a:xfrm>
            <a:off x="417624" y="4264258"/>
            <a:ext cx="11403619" cy="24970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/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Особи, які не мають педагогічної освіти, але мають стаж роботи в одній із галузей економіки (крім освітньої) та працюють на посадах педагогічних працівників, атестуються як педагогічні працівники без дотримання послідовності на присвоєння кваліфікаційної категорії: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«спеціаліст другої категорії» за наявності не менше 2 років стажу</a:t>
            </a: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роботи;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«спеціаліст першої категорії» – не менше 5 років стажу;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«спеціаліст вищої категорії» - не менше 7 років стажу.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								</a:t>
            </a:r>
            <a:r>
              <a:rPr lang="uk-UA" sz="2000" b="0" i="1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Абз.6 пункту 9 розділу І</a:t>
            </a:r>
            <a:endParaRPr lang="uk-UA" sz="2000" b="0" i="1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485900" y="87919"/>
            <a:ext cx="8915400" cy="8176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4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ПРИСВОЄННЯ (ПІДТВЕРДЖЕННЯ) ПЕДАГОГІЧНИХ ЗВАНЬ 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263767" y="1072664"/>
            <a:ext cx="11359664" cy="56182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Педагогічні звання присвоюються педагогічним працівникам, які мають кваліфікаційну категорію </a:t>
            </a:r>
            <a:r>
              <a:rPr lang="uk-UA" sz="20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«спеціаліст І категорії» або «спеціаліст вищої категорії» </a:t>
            </a: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та демонструють високі професійні досягнення, зокрема: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2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впровадження і поширення методики компетентісного навчання та нових освітніх  технологій;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2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надання професійної підтримки та допомоги педагогічним працівникам (здійснення </a:t>
            </a:r>
            <a:r>
              <a:rPr lang="uk-UA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супервізії</a:t>
            </a:r>
            <a:r>
              <a:rPr lang="uk-UA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);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2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участь у процедурах і заходах, пов</a:t>
            </a:r>
            <a:r>
              <a:rPr lang="en-US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’</a:t>
            </a:r>
            <a:r>
              <a:rPr lang="uk-UA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язаних із забезпеченням якості освіти та впровадженням інновацій, педагогічних новацій і технологій у системі освіти;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2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переможці і лауреати всеукраїнських, міжнародних фахових конкурсів;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2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підготовка переможців всеукраїнських, міжнародних олімпіад, конкурсів, змагань тощо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2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v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2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89083" y="230547"/>
            <a:ext cx="10805748" cy="109435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>
            <a:solidFill>
              <a:srgbClr val="5B9BD5"/>
            </a:solidFill>
            <a:prstDash val="solid"/>
            <a:miter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Атестація</a:t>
            </a:r>
            <a:r>
              <a:rPr lang="ru-RU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1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педагогічних</a:t>
            </a:r>
            <a:r>
              <a:rPr lang="ru-RU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1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працівників</a:t>
            </a:r>
            <a:r>
              <a:rPr lang="ru-RU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–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це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система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заходів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,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спрямованих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на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всебічне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та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комплексне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оцінювання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їхньої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педагогічної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діяльності</a:t>
            </a:r>
            <a:endParaRPr lang="ru-RU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Calibri" pitchFamily="1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Calibri" pitchFamily="1"/>
                <a:cs typeface="Times New Roman" pitchFamily="18"/>
              </a:rPr>
              <a:t> </a:t>
            </a:r>
          </a:p>
        </p:txBody>
      </p:sp>
      <p:sp>
        <p:nvSpPr>
          <p:cNvPr id="3" name="Округлений прямокутник 5"/>
          <p:cNvSpPr/>
          <p:nvPr/>
        </p:nvSpPr>
        <p:spPr>
          <a:xfrm>
            <a:off x="589083" y="1573819"/>
            <a:ext cx="10707715" cy="495007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0"/>
          <a:lstStyle/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Calibri" pitchFamily="1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2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Закон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України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«Про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освіту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» - 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стаття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50</a:t>
            </a:r>
          </a:p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2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Calibri" pitchFamily="1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2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Закон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України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«Про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повну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загальну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середню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освіту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» –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стаття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48</a:t>
            </a:r>
          </a:p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2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Calibri" pitchFamily="1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2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Закон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України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«Про 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дошкільну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освіту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» –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стаття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32</a:t>
            </a:r>
          </a:p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2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Calibri" pitchFamily="1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2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Закон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України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«Про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позашкільну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освіту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» –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стаття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25</a:t>
            </a:r>
          </a:p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2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Calibri" pitchFamily="1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2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Закон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України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«Про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професійну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(професійно-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технічну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)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освіту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–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стаття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45</a:t>
            </a:r>
          </a:p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2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Calibri" pitchFamily="1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2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Закон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України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«Про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фахову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передвищу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освіту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» – </a:t>
            </a:r>
            <a:r>
              <a:rPr lang="ru-RU" sz="22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стаття</a:t>
            </a:r>
            <a:r>
              <a:rPr lang="ru-RU" sz="22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24</a:t>
            </a:r>
          </a:p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1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Calibri" pitchFamily="1"/>
              <a:cs typeface="Times New Roman" pitchFamily="1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90248" y="61548"/>
            <a:ext cx="9891348" cy="7737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2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Порядок та умови присвоєння тарифних розрядів</a:t>
            </a:r>
          </a:p>
        </p:txBody>
      </p:sp>
      <p:pic>
        <p:nvPicPr>
          <p:cNvPr id="3" name="Таблиця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89" y="1052736"/>
            <a:ext cx="11850642" cy="10264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</p:pic>
      <p:sp>
        <p:nvSpPr>
          <p:cNvPr id="4" name="Прямокутник 3"/>
          <p:cNvSpPr/>
          <p:nvPr/>
        </p:nvSpPr>
        <p:spPr>
          <a:xfrm>
            <a:off x="1090248" y="4264267"/>
            <a:ext cx="9821003" cy="25937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cs typeface="Arial" pitchFamily="34"/>
              </a:rPr>
              <a:t>При присвоєнні тарифних розрядів враховуються :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cs typeface="Arial" pitchFamily="34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cs typeface="Arial" pitchFamily="34"/>
              </a:rPr>
              <a:t>Освітній рівень;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cs typeface="Arial" pitchFamily="34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cs typeface="Arial" pitchFamily="34"/>
              </a:rPr>
              <a:t>Професійна компетентність;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cs typeface="Arial" pitchFamily="34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cs typeface="Arial" pitchFamily="34"/>
              </a:rPr>
              <a:t>Педагогічний досвід;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cs typeface="Arial" pitchFamily="34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cs typeface="Arial" pitchFamily="34"/>
              </a:rPr>
              <a:t>Результативність та якість роботи;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cs typeface="Arial" pitchFamily="34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cs typeface="Arial" pitchFamily="34"/>
              </a:rPr>
              <a:t>Інші дані що характеризують діяльність педагогічного працівника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143606" y="2376132"/>
            <a:ext cx="11850642" cy="17232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C00000"/>
                </a:solidFill>
                <a:uFillTx/>
                <a:latin typeface="Calibri"/>
              </a:rPr>
              <a:t>Атестуються без присвоєння кваліфікаційних категорій: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Керівники гуртків, секцій, студій, інших форм гурткової роботи, майстри виробничого навчання, культорганізатори, акомпаніатори, екскурсоводи, інструктори з туризму, помічники директора з режиму, старші чергові з режиму, чергові з режиму (в закладах соціальної реабілітації), асистенти вчителя, консультанти </a:t>
            </a:r>
            <a:r>
              <a:rPr lang="uk-UA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інклюзивно</a:t>
            </a: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-ресурсних центрів, консультанти центрів професійного розвитку педагогічних працівників </a:t>
            </a:r>
            <a:r>
              <a:rPr lang="uk-UA" sz="18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(незалежно від рівня освіти та стажу роботи)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01164" y="70335"/>
            <a:ext cx="11306903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РІШЕННЯ АК доводиться до відома педпрацівника шляхом видачі йому АТЕСТАЦІЙНОГО ЛИСТА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2672864" y="1841985"/>
            <a:ext cx="2699235" cy="10287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упродовж 3 робочих днів з моменту прийняття рішення АК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5829300" y="1644164"/>
            <a:ext cx="6224951" cy="14243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видає атестаційний лист педпрацівнику під підпис та /або надсилає на електронну адресу у сканованому вигляді 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(1-й примірник, 2-й примірник додається до особової справи)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158264" y="1841985"/>
            <a:ext cx="2118948" cy="10287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Атестаційна комісія І рівня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96716" y="3499335"/>
            <a:ext cx="2180496" cy="14683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Атестаційні комісії              ІІ та ІІІ рівнів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2734403" y="3499335"/>
            <a:ext cx="2637696" cy="14683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не пізніше ніж через                 7 календарних днів з моменту прийняття рішення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5820503" y="3499335"/>
            <a:ext cx="6224951" cy="14683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надсилає витяг з протоколу засідання АК керівнику відповідного закладу освіти/структурного підрозділу за місцем роботи працівника на електронну адресу у сканованому вигляді (у разі її відсутності – поштою з повідомленням про вручення</a:t>
            </a:r>
          </a:p>
        </p:txBody>
      </p:sp>
      <p:sp>
        <p:nvSpPr>
          <p:cNvPr id="9" name="Прямокутник 9"/>
          <p:cNvSpPr/>
          <p:nvPr/>
        </p:nvSpPr>
        <p:spPr>
          <a:xfrm>
            <a:off x="351687" y="5530364"/>
            <a:ext cx="10937632" cy="861648"/>
          </a:xfrm>
          <a:prstGeom prst="rect">
            <a:avLst/>
          </a:prstGeom>
          <a:solidFill>
            <a:srgbClr val="FFFFFF"/>
          </a:solidFill>
          <a:ln w="12701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Важливо!</a:t>
            </a:r>
            <a:r>
              <a:rPr lang="uk-UA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Атестаційні листи та копії документів про підвищення кваліфікації зберігаються в особовій справі 	педагогічного працівника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633048" y="228600"/>
            <a:ext cx="10621103" cy="1371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На підставі рішення АК протягом 3-х робочих днів з дати прийняття рішення або з дня отримання витягу з протоколу засідання АК керівником видається НАКАЗ про результати атестації педагогічних працівників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422032" y="2224451"/>
            <a:ext cx="4528035" cy="27256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C00000"/>
                </a:solidFill>
                <a:uFillTx/>
                <a:latin typeface="Arial" pitchFamily="34"/>
                <a:cs typeface="Arial" pitchFamily="34"/>
              </a:rPr>
              <a:t>ЗВЕРНІТЬ УВАГУ!!! 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Оплата праці з урахуванням результатів атестації проводиться з дати видання наказу за результатами атестації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6145819" y="2224451"/>
            <a:ext cx="5398480" cy="27256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0" cap="none" spc="0" baseline="0" dirty="0">
                <a:solidFill>
                  <a:srgbClr val="C00000"/>
                </a:solidFill>
                <a:uFillTx/>
                <a:latin typeface="Calibri"/>
              </a:rPr>
              <a:t>ВАЖЛИВО!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2000" b="0" i="0" u="none" strike="noStrike" kern="0" cap="none" spc="0" baseline="0" dirty="0">
              <a:solidFill>
                <a:srgbClr val="FF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Наказ Міністерства освіти України                           від 26 вересня 2005 року № 557                                 </a:t>
            </a:r>
            <a:r>
              <a:rPr lang="ru-RU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«Про </a:t>
            </a:r>
            <a:r>
              <a:rPr lang="ru-RU" sz="20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впорядкування</a:t>
            </a:r>
            <a:r>
              <a:rPr lang="ru-RU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умов оплати </a:t>
            </a:r>
            <a:r>
              <a:rPr lang="ru-RU" sz="20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праці</a:t>
            </a:r>
            <a:r>
              <a:rPr lang="ru-RU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та </a:t>
            </a:r>
            <a:r>
              <a:rPr lang="ru-RU" sz="20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затвердження</a:t>
            </a:r>
            <a:r>
              <a:rPr lang="ru-RU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схем </a:t>
            </a:r>
            <a:r>
              <a:rPr lang="ru-RU" sz="20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тарифних</a:t>
            </a:r>
            <a:r>
              <a:rPr lang="ru-RU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0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розрядів</a:t>
            </a:r>
            <a:r>
              <a:rPr lang="ru-RU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0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працівників</a:t>
            </a:r>
            <a:r>
              <a:rPr lang="ru-RU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0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навчальних</a:t>
            </a:r>
            <a:r>
              <a:rPr lang="ru-RU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0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закладів</a:t>
            </a:r>
            <a:r>
              <a:rPr lang="ru-RU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, </a:t>
            </a:r>
            <a:r>
              <a:rPr lang="ru-RU" sz="20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установ</a:t>
            </a:r>
            <a:r>
              <a:rPr lang="ru-RU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0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освіти</a:t>
            </a:r>
            <a:r>
              <a:rPr lang="ru-RU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та </a:t>
            </a:r>
            <a:r>
              <a:rPr lang="ru-RU" sz="20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наукових</a:t>
            </a:r>
            <a:r>
              <a:rPr lang="ru-RU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0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установ</a:t>
            </a:r>
            <a:r>
              <a:rPr lang="ru-RU" sz="20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»</a:t>
            </a:r>
            <a:endParaRPr lang="uk-UA" sz="2000" b="0" i="0" u="none" strike="noStrike" kern="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11424" y="105256"/>
            <a:ext cx="10492886" cy="5798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rgbClr val="43729D"/>
            </a:solidFill>
            <a:prstDash val="solid"/>
            <a:miter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0" cap="none" spc="0" baseline="0" dirty="0" err="1">
                <a:uFillTx/>
                <a:latin typeface="Calibri" pitchFamily="18"/>
                <a:ea typeface="Microsoft YaHei" pitchFamily="2"/>
                <a:cs typeface="Mangal" pitchFamily="2"/>
              </a:rPr>
              <a:t>Оскарження</a:t>
            </a:r>
            <a:r>
              <a:rPr lang="ru-RU" sz="2400" b="0" i="0" u="none" strike="noStrike" kern="0" cap="none" spc="0" baseline="0" dirty="0"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2400" b="0" i="0" u="none" strike="noStrike" kern="0" cap="none" spc="0" baseline="0" dirty="0" err="1">
                <a:uFillTx/>
                <a:latin typeface="Calibri" pitchFamily="18"/>
                <a:ea typeface="Microsoft YaHei" pitchFamily="2"/>
                <a:cs typeface="Mangal" pitchFamily="2"/>
              </a:rPr>
              <a:t>рішення</a:t>
            </a:r>
            <a:r>
              <a:rPr lang="ru-RU" sz="2400" b="0" i="0" u="none" strike="noStrike" kern="0" cap="none" spc="0" baseline="0" dirty="0">
                <a:uFillTx/>
                <a:latin typeface="Calibri" pitchFamily="18"/>
                <a:ea typeface="Microsoft YaHei" pitchFamily="2"/>
                <a:cs typeface="Mangal" pitchFamily="2"/>
              </a:rPr>
              <a:t> атестаційної комісії</a:t>
            </a:r>
            <a:endParaRPr lang="ru-RU" sz="2400" b="0" i="0" u="none" strike="noStrike" kern="1200" cap="none" spc="0" baseline="0" dirty="0">
              <a:uFillTx/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Округлений прямокутник 3"/>
          <p:cNvSpPr/>
          <p:nvPr/>
        </p:nvSpPr>
        <p:spPr>
          <a:xfrm>
            <a:off x="28584" y="913805"/>
            <a:ext cx="7763603" cy="119194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600">
            <a:solidFill>
              <a:srgbClr val="43729D"/>
            </a:solidFill>
            <a:prstDash val="solid"/>
            <a:miter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У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разі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незгоди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педпрацівника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з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рішенням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атестаційної комісії І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чи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ІІ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рівнів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він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має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право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оскаржити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таке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рішення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шляхом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подання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апеляції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до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відповідної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АК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вищого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рівня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(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особисто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або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на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електронну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адресу)</a:t>
            </a:r>
          </a:p>
        </p:txBody>
      </p:sp>
      <p:sp>
        <p:nvSpPr>
          <p:cNvPr id="4" name="Округлений прямокутник 4"/>
          <p:cNvSpPr/>
          <p:nvPr/>
        </p:nvSpPr>
        <p:spPr>
          <a:xfrm>
            <a:off x="57150" y="3645657"/>
            <a:ext cx="7649303" cy="112819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600">
            <a:solidFill>
              <a:srgbClr val="43729D"/>
            </a:solidFill>
            <a:prstDash val="solid"/>
            <a:miter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Витяг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з протоколу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засідання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АК з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відповідним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рішенням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надсилається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педагогічному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працівнику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та до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відповідного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закладу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освіти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електронною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поштою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у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сканованому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вигляді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або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(у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разі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відсутності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електронки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) –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поштовим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відправленням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з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повідомленням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про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вручення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</a:p>
        </p:txBody>
      </p:sp>
      <p:sp>
        <p:nvSpPr>
          <p:cNvPr id="5" name="Округлений прямокутник 6"/>
          <p:cNvSpPr/>
          <p:nvPr/>
        </p:nvSpPr>
        <p:spPr>
          <a:xfrm>
            <a:off x="8405448" y="913805"/>
            <a:ext cx="3385035" cy="119194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sng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упродовж</a:t>
            </a:r>
            <a:r>
              <a:rPr lang="ru-RU" sz="1600" b="0" i="0" u="sng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7-ми </a:t>
            </a:r>
            <a:r>
              <a:rPr lang="ru-RU" sz="1600" b="0" i="0" u="sng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робочих</a:t>
            </a:r>
            <a:r>
              <a:rPr lang="ru-RU" sz="1600" b="0" i="0" u="sng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sng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днів</a:t>
            </a:r>
            <a:r>
              <a:rPr lang="ru-RU" sz="16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з </a:t>
            </a:r>
            <a:r>
              <a:rPr lang="ru-RU" sz="16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дати</a:t>
            </a:r>
            <a:r>
              <a:rPr lang="ru-RU" sz="16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отримання</a:t>
            </a:r>
            <a:r>
              <a:rPr lang="ru-RU" sz="16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атестаційного</a:t>
            </a:r>
            <a:r>
              <a:rPr lang="ru-RU" sz="16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листа</a:t>
            </a:r>
          </a:p>
        </p:txBody>
      </p:sp>
      <p:sp>
        <p:nvSpPr>
          <p:cNvPr id="6" name="Округлений прямокутник 7"/>
          <p:cNvSpPr/>
          <p:nvPr/>
        </p:nvSpPr>
        <p:spPr>
          <a:xfrm>
            <a:off x="0" y="2269952"/>
            <a:ext cx="7763603" cy="118696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АК розглядає апеляційну заяву та приймає відповідне рішення</a:t>
            </a:r>
          </a:p>
        </p:txBody>
      </p:sp>
      <p:sp>
        <p:nvSpPr>
          <p:cNvPr id="7" name="Округлений прямокутник 8"/>
          <p:cNvSpPr/>
          <p:nvPr/>
        </p:nvSpPr>
        <p:spPr>
          <a:xfrm>
            <a:off x="8440616" y="2269952"/>
            <a:ext cx="3349867" cy="118696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протягом 15 робочих днів з дати надходження апеляційної заяви</a:t>
            </a:r>
          </a:p>
        </p:txBody>
      </p:sp>
      <p:sp>
        <p:nvSpPr>
          <p:cNvPr id="8" name="Округлений прямокутник 9"/>
          <p:cNvSpPr/>
          <p:nvPr/>
        </p:nvSpPr>
        <p:spPr>
          <a:xfrm>
            <a:off x="8449403" y="3641488"/>
            <a:ext cx="3349867" cy="113236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протягом 3-х робочих днів з дати прийняття рішення</a:t>
            </a:r>
          </a:p>
        </p:txBody>
      </p:sp>
      <p:sp>
        <p:nvSpPr>
          <p:cNvPr id="9" name="Округлений прямокутник 10"/>
          <p:cNvSpPr/>
          <p:nvPr/>
        </p:nvSpPr>
        <p:spPr>
          <a:xfrm>
            <a:off x="28584" y="5041727"/>
            <a:ext cx="7620719" cy="94956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Керівник закладу освіти видає наказ про результати розгляду апеляції</a:t>
            </a:r>
          </a:p>
        </p:txBody>
      </p:sp>
      <p:sp>
        <p:nvSpPr>
          <p:cNvPr id="10" name="Округлений прямокутник 11"/>
          <p:cNvSpPr/>
          <p:nvPr/>
        </p:nvSpPr>
        <p:spPr>
          <a:xfrm>
            <a:off x="8449403" y="5041727"/>
            <a:ext cx="3332283" cy="94956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протягом 3-х робочих днів з дати отримання витягу з протоколу про результати розгляду апеляції</a:t>
            </a:r>
          </a:p>
        </p:txBody>
      </p:sp>
      <p:cxnSp>
        <p:nvCxnSpPr>
          <p:cNvPr id="11" name="Пряма зі стрілкою 13"/>
          <p:cNvCxnSpPr>
            <a:stCxn id="3" idx="1"/>
            <a:endCxn id="5" idx="3"/>
          </p:cNvCxnSpPr>
          <p:nvPr/>
        </p:nvCxnSpPr>
        <p:spPr>
          <a:xfrm>
            <a:off x="7792187" y="1509779"/>
            <a:ext cx="613261" cy="0"/>
          </a:xfrm>
          <a:prstGeom prst="straightConnector1">
            <a:avLst/>
          </a:prstGeom>
          <a:noFill/>
          <a:ln w="6345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12" name="Пряма зі стрілкою 15"/>
          <p:cNvCxnSpPr>
            <a:stCxn id="6" idx="1"/>
            <a:endCxn id="7" idx="3"/>
          </p:cNvCxnSpPr>
          <p:nvPr/>
        </p:nvCxnSpPr>
        <p:spPr>
          <a:xfrm>
            <a:off x="7763603" y="2863434"/>
            <a:ext cx="677013" cy="0"/>
          </a:xfrm>
          <a:prstGeom prst="straightConnector1">
            <a:avLst/>
          </a:prstGeom>
          <a:noFill/>
          <a:ln w="6345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13" name="Пряма зі стрілкою 17"/>
          <p:cNvCxnSpPr>
            <a:stCxn id="4" idx="1"/>
            <a:endCxn id="8" idx="3"/>
          </p:cNvCxnSpPr>
          <p:nvPr/>
        </p:nvCxnSpPr>
        <p:spPr>
          <a:xfrm flipV="1">
            <a:off x="7706453" y="4207671"/>
            <a:ext cx="742950" cy="2084"/>
          </a:xfrm>
          <a:prstGeom prst="straightConnector1">
            <a:avLst/>
          </a:prstGeom>
          <a:noFill/>
          <a:ln w="6345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14" name="Пряма зі стрілкою 19"/>
          <p:cNvCxnSpPr>
            <a:stCxn id="9" idx="1"/>
            <a:endCxn id="10" idx="3"/>
          </p:cNvCxnSpPr>
          <p:nvPr/>
        </p:nvCxnSpPr>
        <p:spPr>
          <a:xfrm>
            <a:off x="7649303" y="5516511"/>
            <a:ext cx="800100" cy="0"/>
          </a:xfrm>
          <a:prstGeom prst="straightConnector1">
            <a:avLst/>
          </a:prstGeom>
          <a:noFill/>
          <a:ln w="6345">
            <a:solidFill>
              <a:srgbClr val="5B9BD5"/>
            </a:solidFill>
            <a:prstDash val="solid"/>
            <a:miter/>
            <a:tailEnd type="arrow"/>
          </a:ln>
        </p:spPr>
      </p:cxnSp>
      <p:sp>
        <p:nvSpPr>
          <p:cNvPr id="15" name="Прямокутник 20"/>
          <p:cNvSpPr/>
          <p:nvPr/>
        </p:nvSpPr>
        <p:spPr>
          <a:xfrm>
            <a:off x="272564" y="6256864"/>
            <a:ext cx="11597051" cy="5664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1200" cap="none" spc="0" baseline="0" dirty="0">
                <a:solidFill>
                  <a:srgbClr val="FF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!!!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Проведення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відповідного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перерахунку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заробітної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плати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здійснюється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з моменту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прийняття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рішення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АК</a:t>
            </a:r>
            <a:endParaRPr lang="uk-UA" sz="16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руглений прямокутник 1"/>
          <p:cNvSpPr/>
          <p:nvPr/>
        </p:nvSpPr>
        <p:spPr>
          <a:xfrm>
            <a:off x="431642" y="70335"/>
            <a:ext cx="11130835" cy="663819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chemeClr val="accent1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0"/>
          <a:lstStyle/>
          <a:p>
            <a:pPr marL="0" marR="0" lvl="0" indent="0" algn="l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2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Положення про атестацію педагогічних працівників, затверджене наказом МОН України від                  09 вересня 2022 року №805</a:t>
            </a:r>
          </a:p>
          <a:p>
            <a:pPr marL="0" marR="0" lvl="0" indent="0" algn="l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Calibri" pitchFamily="1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2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Постанова КМУ від 14 червня 2000 року № 963 «</a:t>
            </a:r>
            <a:r>
              <a:rPr lang="ru-RU" sz="18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Про </a:t>
            </a:r>
            <a:r>
              <a:rPr lang="ru-RU" sz="18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затвердження</a:t>
            </a:r>
            <a:r>
              <a:rPr lang="ru-RU" sz="18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</a:t>
            </a:r>
            <a:r>
              <a:rPr lang="ru-RU" sz="18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переліку</a:t>
            </a:r>
            <a:r>
              <a:rPr lang="ru-RU" sz="18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посад </a:t>
            </a:r>
            <a:r>
              <a:rPr lang="ru-RU" sz="18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педагогічних</a:t>
            </a:r>
            <a:r>
              <a:rPr lang="ru-RU" sz="18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та </a:t>
            </a:r>
            <a:r>
              <a:rPr lang="ru-RU" sz="18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науково-педагогічних</a:t>
            </a:r>
            <a:r>
              <a:rPr lang="ru-RU" sz="18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</a:t>
            </a:r>
            <a:r>
              <a:rPr lang="ru-RU" sz="1800" b="0" i="0" u="none" strike="noStrike" kern="0" cap="none" spc="0" baseline="0" dirty="0" err="1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працівників</a:t>
            </a:r>
            <a:r>
              <a:rPr lang="ru-RU" sz="18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»</a:t>
            </a: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%%</a:t>
            </a: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Calibri" pitchFamily="1"/>
              <a:cs typeface="Arial" pitchFamily="34"/>
            </a:endParaRP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2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Постанова КМУ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від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23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грудня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2015 № 1109  «Про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затвердження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переліку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кваліфікаційних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категорій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і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педагогічних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звань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педагогічних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працівників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»</a:t>
            </a: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Calibri" pitchFamily="1"/>
              <a:cs typeface="Arial" pitchFamily="34"/>
            </a:endParaRP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2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Постанова КМУ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від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21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серпня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2019 року № 800 «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Деякі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питання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підвищення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кваліфікації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педагогічних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і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науково-педагогічних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працівників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»</a:t>
            </a: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Calibri" pitchFamily="1"/>
              <a:cs typeface="Arial" pitchFamily="34"/>
            </a:endParaRP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2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Професійні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стандарти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(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Відомості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про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професійні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стандарти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)    </a:t>
            </a: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Calibri" pitchFamily="1"/>
              <a:cs typeface="Arial" pitchFamily="34"/>
            </a:endParaRP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2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Наказ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Міністерства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освіти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і науки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України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від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26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вересня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2005 року № 557 «Про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впорядкування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умов оплати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праці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та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затвердження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схем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тарифних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розрядів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працівників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навчальних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закладів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,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установ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освіти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та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наукових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установ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»</a:t>
            </a: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Calibri" pitchFamily="1"/>
              <a:cs typeface="Arial" pitchFamily="34"/>
            </a:endParaRP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2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Наказ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Міністерства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освіти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України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від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15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квітня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1993 року № 102 «Про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затвердження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Інструкції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про порядок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обчислення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заробітної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плати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працівників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освіти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»</a:t>
            </a:r>
          </a:p>
          <a:p>
            <a:pPr marL="0" marR="0" lvl="0" indent="0" algn="just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Calibri" pitchFamily="1"/>
              <a:cs typeface="Times New Roman" pitchFamily="1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Види атестаці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868314" y="129241"/>
            <a:ext cx="10515243" cy="565355"/>
          </a:xfrm>
          <a:solidFill>
            <a:schemeClr val="accent6">
              <a:lumMod val="60000"/>
              <a:lumOff val="40000"/>
            </a:schemeClr>
          </a:solidFill>
          <a:ln w="9528">
            <a:solidFill>
              <a:schemeClr val="bg1">
                <a:lumMod val="85000"/>
              </a:schemeClr>
            </a:solidFill>
            <a:prstDash val="solid"/>
          </a:ln>
        </p:spPr>
        <p:txBody>
          <a:bodyPr anchorCtr="1"/>
          <a:lstStyle/>
          <a:p>
            <a:pPr lvl="0" algn="ctr"/>
            <a:r>
              <a:rPr lang="uk-UA" sz="3600" dirty="0">
                <a:latin typeface="Calibri" pitchFamily="18"/>
              </a:rPr>
              <a:t>Види атестації</a:t>
            </a:r>
          </a:p>
        </p:txBody>
      </p:sp>
      <p:sp>
        <p:nvSpPr>
          <p:cNvPr id="3" name="Місце для тексту 2"/>
          <p:cNvSpPr txBox="1">
            <a:spLocks noGrp="1"/>
          </p:cNvSpPr>
          <p:nvPr>
            <p:ph type="body" idx="4294967295"/>
          </p:nvPr>
        </p:nvSpPr>
        <p:spPr>
          <a:xfrm>
            <a:off x="432886" y="827778"/>
            <a:ext cx="3673583" cy="588955"/>
          </a:xfrm>
          <a:solidFill>
            <a:schemeClr val="accent6">
              <a:lumMod val="60000"/>
              <a:lumOff val="40000"/>
            </a:schemeClr>
          </a:solidFill>
        </p:spPr>
        <p:txBody>
          <a:bodyPr anchor="t" anchorCtr="1"/>
          <a:lstStyle/>
          <a:p>
            <a:pPr lvl="0" algn="ctr">
              <a:spcBef>
                <a:spcPts val="1000"/>
              </a:spcBef>
              <a:buNone/>
            </a:pPr>
            <a:r>
              <a:rPr lang="uk-UA" dirty="0"/>
              <a:t>ЧЕРГОВА	</a:t>
            </a:r>
          </a:p>
        </p:txBody>
      </p:sp>
      <p:sp>
        <p:nvSpPr>
          <p:cNvPr id="4" name="Місце для вмісту 3"/>
          <p:cNvSpPr txBox="1">
            <a:spLocks noGrp="1"/>
          </p:cNvSpPr>
          <p:nvPr>
            <p:ph type="body" idx="4294967295"/>
          </p:nvPr>
        </p:nvSpPr>
        <p:spPr>
          <a:xfrm>
            <a:off x="307814" y="1707943"/>
            <a:ext cx="3798655" cy="4851120"/>
          </a:xfrm>
          <a:solidFill>
            <a:schemeClr val="accent6">
              <a:lumMod val="60000"/>
              <a:lumOff val="40000"/>
            </a:schemeClr>
          </a:solidFill>
        </p:spPr>
        <p:txBody>
          <a:bodyPr anchor="t"/>
          <a:lstStyle/>
          <a:p>
            <a: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itchFamily="32"/>
              <a:buChar char="•"/>
            </a:pPr>
            <a:r>
              <a:rPr lang="uk-UA" sz="1600" dirty="0">
                <a:latin typeface="Arial" pitchFamily="34"/>
                <a:cs typeface="Arial" pitchFamily="34"/>
              </a:rPr>
              <a:t> Не рідше одного разу на 5 років;</a:t>
            </a:r>
          </a:p>
          <a:p>
            <a: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uk-UA" sz="800" dirty="0">
              <a:latin typeface="Arial" pitchFamily="34"/>
              <a:cs typeface="Arial" pitchFamily="34"/>
            </a:endParaRPr>
          </a:p>
          <a:p>
            <a:pPr marL="285750" lvl="0" indent="-285750">
              <a:lnSpc>
                <a:spcPct val="100000"/>
              </a:lnSpc>
              <a:spcAft>
                <a:spcPts val="0"/>
              </a:spcAft>
              <a:buFont typeface="Wingdings" pitchFamily="2"/>
              <a:buChar char="ü"/>
            </a:pPr>
            <a:r>
              <a:rPr lang="uk-UA" sz="1600" dirty="0">
                <a:latin typeface="Arial" pitchFamily="34"/>
                <a:cs typeface="Arial" pitchFamily="34"/>
              </a:rPr>
              <a:t>Не раніше, ніж через 3 роки після попередньої атестації (крім позачергової з ініціативи працівника);</a:t>
            </a:r>
          </a:p>
          <a:p>
            <a:pPr lvl="0">
              <a:lnSpc>
                <a:spcPct val="100000"/>
              </a:lnSpc>
              <a:spcAft>
                <a:spcPts val="0"/>
              </a:spcAft>
              <a:buNone/>
            </a:pPr>
            <a:endParaRPr lang="uk-UA" sz="1000" dirty="0">
              <a:latin typeface="Arial" pitchFamily="34"/>
              <a:cs typeface="Arial" pitchFamily="34"/>
            </a:endParaRPr>
          </a:p>
          <a:p>
            <a:pPr marL="285750" lvl="0" indent="-285750">
              <a:lnSpc>
                <a:spcPct val="100000"/>
              </a:lnSpc>
              <a:spcAft>
                <a:spcPts val="0"/>
              </a:spcAft>
              <a:buFont typeface="Wingdings" pitchFamily="2"/>
              <a:buChar char="ü"/>
            </a:pPr>
            <a:r>
              <a:rPr lang="uk-UA" sz="1600" dirty="0">
                <a:latin typeface="Arial" pitchFamily="34"/>
                <a:cs typeface="Arial" pitchFamily="34"/>
              </a:rPr>
              <a:t>Не раніше ніж через рік після призначення на посаду педагогічного працівника</a:t>
            </a:r>
          </a:p>
          <a:p>
            <a:pPr lvl="0" algn="just">
              <a:spcBef>
                <a:spcPts val="1000"/>
              </a:spcBef>
              <a:buNone/>
            </a:pPr>
            <a:r>
              <a:rPr lang="uk-UA" sz="1800" dirty="0">
                <a:solidFill>
                  <a:srgbClr val="C00000"/>
                </a:solidFill>
                <a:latin typeface="Arial" pitchFamily="34"/>
                <a:cs typeface="Arial" pitchFamily="34"/>
              </a:rPr>
              <a:t>Зверніть увагу!!! </a:t>
            </a:r>
            <a:r>
              <a:rPr lang="uk-UA" sz="1600" dirty="0">
                <a:latin typeface="Arial" pitchFamily="34"/>
                <a:cs typeface="Arial" pitchFamily="34"/>
              </a:rPr>
              <a:t>Чергова атестація може бути перенесена за рішенням відповідної АК, але не більше ніж на     1 рік</a:t>
            </a:r>
            <a:r>
              <a:rPr lang="uk-UA" sz="1600" dirty="0"/>
              <a:t>                       </a:t>
            </a:r>
          </a:p>
          <a:p>
            <a:pPr lvl="0" algn="just">
              <a:spcBef>
                <a:spcPts val="1000"/>
              </a:spcBef>
              <a:buNone/>
            </a:pPr>
            <a:r>
              <a:rPr lang="uk-UA" sz="1400" dirty="0"/>
              <a:t>                            (з підстав, передбачених п. 7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	       розділу ІІІ Положення)</a:t>
            </a:r>
          </a:p>
        </p:txBody>
      </p:sp>
      <p:sp>
        <p:nvSpPr>
          <p:cNvPr id="5" name="Місце для тексту 4"/>
          <p:cNvSpPr txBox="1">
            <a:spLocks noGrp="1"/>
          </p:cNvSpPr>
          <p:nvPr>
            <p:ph type="body" idx="4294967295"/>
          </p:nvPr>
        </p:nvSpPr>
        <p:spPr>
          <a:xfrm>
            <a:off x="5460019" y="827778"/>
            <a:ext cx="5231209" cy="588955"/>
          </a:xfrm>
          <a:solidFill>
            <a:schemeClr val="accent6">
              <a:lumMod val="60000"/>
              <a:lumOff val="40000"/>
            </a:schemeClr>
          </a:solidFill>
        </p:spPr>
        <p:txBody>
          <a:bodyPr anchor="t" anchorCtr="1"/>
          <a:lstStyle/>
          <a:p>
            <a:pPr lvl="0" algn="ctr">
              <a:spcBef>
                <a:spcPts val="1000"/>
              </a:spcBef>
              <a:buNone/>
            </a:pPr>
            <a:r>
              <a:rPr lang="uk-UA" dirty="0"/>
              <a:t>ПОЗАЧЕРГОВА</a:t>
            </a:r>
          </a:p>
        </p:txBody>
      </p:sp>
      <p:sp>
        <p:nvSpPr>
          <p:cNvPr id="6" name="Місце для вмісту 5"/>
          <p:cNvSpPr txBox="1">
            <a:spLocks noGrp="1"/>
          </p:cNvSpPr>
          <p:nvPr>
            <p:ph type="body" idx="4294967295"/>
          </p:nvPr>
        </p:nvSpPr>
        <p:spPr>
          <a:xfrm>
            <a:off x="4547000" y="1707943"/>
            <a:ext cx="3244684" cy="1510204"/>
          </a:xfrm>
          <a:solidFill>
            <a:schemeClr val="accent6">
              <a:lumMod val="60000"/>
              <a:lumOff val="40000"/>
            </a:schemeClr>
          </a:solidFill>
        </p:spPr>
        <p:txBody>
          <a:bodyPr anchor="t"/>
          <a:lstStyle/>
          <a:p>
            <a:pPr lvl="0">
              <a:spcBef>
                <a:spcPts val="1000"/>
              </a:spcBef>
              <a:buFont typeface="Arial" pitchFamily="32"/>
              <a:buChar char="•"/>
            </a:pPr>
            <a:r>
              <a:rPr lang="uk-UA" sz="1400" b="1" u="sng" dirty="0"/>
              <a:t> За ініціативою керівника закладу</a:t>
            </a:r>
          </a:p>
          <a:p>
            <a:pPr lvl="0" algn="ctr">
              <a:spcBef>
                <a:spcPts val="1000"/>
              </a:spcBef>
              <a:buNone/>
            </a:pPr>
            <a:r>
              <a:rPr lang="uk-UA" sz="1400" dirty="0">
                <a:latin typeface="Arial" pitchFamily="34"/>
                <a:cs typeface="Arial" pitchFamily="34"/>
              </a:rPr>
              <a:t>У разі  зниження якості педагогічної діяльності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8782354" y="1693048"/>
            <a:ext cx="3029754" cy="156607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rgbClr val="43729D"/>
            </a:solidFill>
            <a:prstDash val="solid"/>
            <a:miter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Arial" pitchFamily="32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sng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За </a:t>
            </a:r>
            <a:r>
              <a:rPr lang="ru-RU" sz="1400" b="1" i="0" u="sng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ініціативою</a:t>
            </a:r>
            <a:r>
              <a:rPr lang="ru-RU" sz="1400" b="1" i="0" u="sng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органу </a:t>
            </a:r>
            <a:r>
              <a:rPr lang="ru-RU" sz="1400" b="1" i="0" u="sng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управління</a:t>
            </a:r>
            <a:r>
              <a:rPr lang="ru-RU" sz="1400" b="1" i="0" u="sng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400" b="1" i="0" u="sng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освітою</a:t>
            </a:r>
            <a:endParaRPr lang="ru-RU" sz="1400" b="1" i="0" u="sng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атестація</a:t>
            </a:r>
            <a:r>
              <a:rPr lang="ru-RU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керівника</a:t>
            </a:r>
            <a:r>
              <a:rPr lang="ru-RU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закладу у </a:t>
            </a:r>
            <a:r>
              <a:rPr lang="ru-RU" sz="1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разі</a:t>
            </a:r>
            <a:r>
              <a:rPr lang="ru-RU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виявлення</a:t>
            </a:r>
            <a:r>
              <a:rPr lang="ru-RU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 за результатами </a:t>
            </a:r>
            <a:r>
              <a:rPr lang="ru-RU" sz="1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інституційного</a:t>
            </a:r>
            <a:r>
              <a:rPr lang="ru-RU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аудиту </a:t>
            </a:r>
            <a:r>
              <a:rPr lang="ru-RU" sz="1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низької</a:t>
            </a:r>
            <a:r>
              <a:rPr lang="ru-RU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якості</a:t>
            </a:r>
            <a:r>
              <a:rPr lang="ru-RU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</a:t>
            </a:r>
            <a:r>
              <a:rPr lang="ru-RU" sz="1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освітньої</a:t>
            </a:r>
            <a:r>
              <a:rPr lang="ru-RU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 </a:t>
            </a:r>
            <a:r>
              <a:rPr lang="ru-RU" sz="1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діяльності</a:t>
            </a:r>
            <a:r>
              <a:rPr lang="ru-RU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 закладу</a:t>
            </a:r>
          </a:p>
        </p:txBody>
      </p:sp>
      <p:sp>
        <p:nvSpPr>
          <p:cNvPr id="8" name="Прямокутник 11"/>
          <p:cNvSpPr/>
          <p:nvPr/>
        </p:nvSpPr>
        <p:spPr>
          <a:xfrm>
            <a:off x="4547000" y="3509357"/>
            <a:ext cx="7265109" cy="304970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rgbClr val="43729D"/>
            </a:solidFill>
            <a:prstDash val="solid"/>
            <a:miter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sng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За </a:t>
            </a:r>
            <a:r>
              <a:rPr lang="ru-RU" sz="1600" b="1" i="0" u="sng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ініціативою</a:t>
            </a:r>
            <a:r>
              <a:rPr lang="ru-RU" sz="1600" b="1" i="0" u="sng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1" i="0" u="sng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педагогічного</a:t>
            </a:r>
            <a:r>
              <a:rPr lang="ru-RU" sz="1600" b="1" i="0" u="sng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1" i="0" u="sng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працівника</a:t>
            </a:r>
            <a:endParaRPr lang="ru-RU" sz="1600" b="1" i="0" u="sng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За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наявності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відповідного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стажу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роботи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,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обсягу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підвищення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кваліфікації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та/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або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за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однією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з таких умов: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icrosoft YaHei" pitchFamily="2"/>
              <a:cs typeface="Mangal" pitchFamily="2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визнання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переможцем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, лауреатом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фінальних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етапів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,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всеукраїнських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,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міжнародних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фахових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конкурсів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;</a:t>
            </a: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icrosoft YaHei" pitchFamily="2"/>
              <a:cs typeface="Mangal" pitchFamily="2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наявності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освітньо-наукового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/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освітньо-творчого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,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наукового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ступеня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;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icrosoft YaHei" pitchFamily="2"/>
              <a:cs typeface="Mangal" pitchFamily="2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успішного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проходження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сертифікації</a:t>
            </a:r>
            <a:r>
              <a:rPr lang="ru-RU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 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icrosoft YaHei" pitchFamily="2"/>
              <a:cs typeface="Mangal" pitchFamily="2"/>
            </a:endParaRPr>
          </a:p>
        </p:txBody>
      </p:sp>
      <p:cxnSp>
        <p:nvCxnSpPr>
          <p:cNvPr id="9" name="Пряма зі стрілкою 11"/>
          <p:cNvCxnSpPr/>
          <p:nvPr/>
        </p:nvCxnSpPr>
        <p:spPr>
          <a:xfrm>
            <a:off x="2269677" y="1416734"/>
            <a:ext cx="0" cy="276314"/>
          </a:xfrm>
          <a:prstGeom prst="straightConnector1">
            <a:avLst/>
          </a:prstGeom>
          <a:noFill/>
          <a:ln w="6345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10" name="Пряма зі стрілкою 13"/>
          <p:cNvCxnSpPr/>
          <p:nvPr/>
        </p:nvCxnSpPr>
        <p:spPr>
          <a:xfrm flipH="1">
            <a:off x="6169337" y="1400897"/>
            <a:ext cx="1937166" cy="307046"/>
          </a:xfrm>
          <a:prstGeom prst="straightConnector1">
            <a:avLst/>
          </a:prstGeom>
          <a:noFill/>
          <a:ln w="6345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11" name="Пряма зі стрілкою 17"/>
          <p:cNvCxnSpPr/>
          <p:nvPr/>
        </p:nvCxnSpPr>
        <p:spPr>
          <a:xfrm>
            <a:off x="8106503" y="1400897"/>
            <a:ext cx="2114861" cy="266072"/>
          </a:xfrm>
          <a:prstGeom prst="straightConnector1">
            <a:avLst/>
          </a:prstGeom>
          <a:noFill/>
          <a:ln w="6345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12" name="Пряма зі стрілкою 23"/>
          <p:cNvCxnSpPr>
            <a:endCxn id="8" idx="0"/>
          </p:cNvCxnSpPr>
          <p:nvPr/>
        </p:nvCxnSpPr>
        <p:spPr>
          <a:xfrm>
            <a:off x="8075624" y="1416734"/>
            <a:ext cx="103930" cy="2092623"/>
          </a:xfrm>
          <a:prstGeom prst="straightConnector1">
            <a:avLst/>
          </a:prstGeom>
          <a:noFill/>
          <a:ln w="6345">
            <a:solidFill>
              <a:srgbClr val="5B9BD5"/>
            </a:solidFill>
            <a:prstDash val="solid"/>
            <a:miter/>
            <a:tailEnd type="arrow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5503" y="105512"/>
            <a:ext cx="11887200" cy="66469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	</a:t>
            </a:r>
            <a:r>
              <a:rPr lang="uk-UA" sz="2000" b="0" i="0" u="none" strike="noStrike" kern="1200" cap="none" spc="0" baseline="0" dirty="0">
                <a:solidFill>
                  <a:srgbClr val="C00000"/>
                </a:solidFill>
                <a:uFillTx/>
                <a:latin typeface="Arial" pitchFamily="34"/>
                <a:cs typeface="Arial" pitchFamily="34"/>
              </a:rPr>
              <a:t>Важливо!!! </a:t>
            </a: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Необхідною умовою атестації педагогічних працівників є підвищення кваліфікації в </a:t>
            </a:r>
            <a:r>
              <a:rPr lang="uk-UA" sz="20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міжатестаційний</a:t>
            </a: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період у порядку, визначеному постановою КМУ від 21 серпня 2019 р. № 800</a:t>
            </a: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(зі змінами, внесеними постановою КМУ від 27 грудня 2019 р. № 1133) “Деякі питання підвищення кваліфікації педагогічних і науково-педагогічних працівників”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2000" b="0" i="0" u="none" strike="noStrike" kern="0" cap="none" spc="0" baseline="0" dirty="0">
              <a:solidFill>
                <a:srgbClr val="FF0000"/>
              </a:solidFill>
              <a:uFillTx/>
              <a:latin typeface="Calibri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1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Загальний обсяг підвищення кваліфікації сумарно за останні 5 років перед атестацією</a:t>
            </a:r>
            <a:r>
              <a:rPr lang="uk-UA" sz="20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: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</a:t>
            </a:r>
            <a:endParaRPr lang="en-US" sz="2000" b="0" i="0" u="none" strike="noStrike" kern="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200" b="1" i="0" u="none" strike="noStrike" kern="1200" cap="none" spc="0" baseline="0" dirty="0">
                <a:solidFill>
                  <a:srgbClr val="333399"/>
                </a:solidFill>
                <a:uFillTx/>
                <a:latin typeface="Arial" pitchFamily="34"/>
              </a:rPr>
              <a:t>150 годин на п’ять років</a:t>
            </a:r>
            <a:r>
              <a:rPr lang="uk-UA" sz="22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</a:rPr>
              <a:t> </a:t>
            </a:r>
            <a:r>
              <a:rPr lang="uk-UA" sz="22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</a:rPr>
              <a:t>–</a:t>
            </a:r>
            <a:r>
              <a:rPr lang="uk-UA" sz="22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</a:rPr>
              <a:t> </a:t>
            </a: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</a:rPr>
              <a:t>для</a:t>
            </a:r>
            <a:r>
              <a:rPr lang="uk-UA" sz="22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</a:rPr>
              <a:t> </a:t>
            </a: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</a:rPr>
              <a:t>педагогічного працівника закладу </a:t>
            </a:r>
            <a:r>
              <a:rPr lang="uk-UA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</a:rPr>
              <a:t>загальної середньої, професійної (професійно-технічної) освіти.</a:t>
            </a: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2000" b="1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</a:endParaRP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200" b="1" i="0" u="none" strike="noStrike" kern="1200" cap="none" spc="0" baseline="0" dirty="0">
                <a:solidFill>
                  <a:srgbClr val="333399"/>
                </a:solidFill>
                <a:uFillTx/>
                <a:latin typeface="Arial" pitchFamily="34"/>
              </a:rPr>
              <a:t>120 годин на п’ять років</a:t>
            </a:r>
            <a:r>
              <a:rPr lang="uk-UA" sz="22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</a:rPr>
              <a:t> </a:t>
            </a:r>
            <a:r>
              <a:rPr lang="uk-UA" sz="22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</a:rPr>
              <a:t>- </a:t>
            </a: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</a:rPr>
              <a:t>для педагогічного працівника </a:t>
            </a:r>
            <a:r>
              <a:rPr lang="uk-UA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</a:rPr>
              <a:t>закладу дошкільної, позашкільної та фахової передвищої освіти.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800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800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(***не менше 10 відсотків загальної кількості годин обов’язково повинні бути спрямовані на вдосконалення знань, вмінь і практичних навичок у частині роботи з учнями з особливими освітніми потребами та не менше 10 відсотків загальної кількості годин - на вдосконалення знань, вмінь і практичних навичок у частині надання психологічної підтримки учасникам освітнього процесу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				стаття 51 Закону України «Про повну загальну середню освіту») </a:t>
            </a:r>
            <a:endParaRPr lang="en-US" sz="1800" b="0" i="0" u="none" strike="noStrike" kern="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249381" y="113943"/>
            <a:ext cx="8822186" cy="55991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  <a:prstDash val="solid"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Calibri" pitchFamily="1"/>
                <a:cs typeface="Times New Roman" pitchFamily="18"/>
              </a:rPr>
              <a:t>Порядок </a:t>
            </a:r>
            <a:r>
              <a:rPr lang="ru-RU" sz="2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34"/>
                <a:ea typeface="Calibri" pitchFamily="1"/>
                <a:cs typeface="Times New Roman" pitchFamily="18"/>
              </a:rPr>
              <a:t>проведення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Calibri" pitchFamily="1"/>
                <a:cs typeface="Times New Roman" pitchFamily="18"/>
              </a:rPr>
              <a:t> </a:t>
            </a:r>
            <a:r>
              <a:rPr lang="ru-RU" sz="2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34"/>
                <a:ea typeface="Calibri" pitchFamily="1"/>
                <a:cs typeface="Times New Roman" pitchFamily="18"/>
              </a:rPr>
              <a:t>атестації</a:t>
            </a:r>
            <a:endParaRPr lang="ru-RU" sz="2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  <a:ea typeface="Calibri" pitchFamily="1"/>
              <a:cs typeface="Times New Roman" pitchFamily="18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465987" y="757306"/>
            <a:ext cx="1959120" cy="89891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chemeClr val="bg1">
                <a:lumMod val="95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до 20 </a:t>
            </a:r>
            <a:r>
              <a:rPr lang="ru-RU" sz="1800" b="1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вересня</a:t>
            </a:r>
            <a:endParaRPr lang="ru-RU" sz="1800" b="1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Calibri" pitchFamily="1"/>
              <a:cs typeface="Arial" pitchFamily="34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2932645" y="757306"/>
            <a:ext cx="2063883" cy="89891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chemeClr val="bg1">
                <a:lumMod val="95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до 10  </a:t>
            </a:r>
            <a:r>
              <a:rPr lang="ru-RU" sz="1800" b="1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жовтня</a:t>
            </a:r>
            <a:endParaRPr lang="ru-RU" sz="1800" b="1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Calibri" pitchFamily="1"/>
              <a:cs typeface="Arial" pitchFamily="34"/>
            </a:endParaRPr>
          </a:p>
        </p:txBody>
      </p:sp>
      <p:sp>
        <p:nvSpPr>
          <p:cNvPr id="5" name="Прямокутник 12"/>
          <p:cNvSpPr/>
          <p:nvPr/>
        </p:nvSpPr>
        <p:spPr>
          <a:xfrm>
            <a:off x="5438979" y="758869"/>
            <a:ext cx="1859395" cy="89891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до 20  </a:t>
            </a:r>
            <a:r>
              <a:rPr lang="ru-RU" sz="1800" b="1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грудня</a:t>
            </a:r>
            <a:endParaRPr lang="ru-RU" sz="1800" b="1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Calibri" pitchFamily="1"/>
              <a:cs typeface="Arial" pitchFamily="34"/>
            </a:endParaRPr>
          </a:p>
        </p:txBody>
      </p:sp>
      <p:sp>
        <p:nvSpPr>
          <p:cNvPr id="6" name="Прямокутник 12"/>
          <p:cNvSpPr/>
          <p:nvPr/>
        </p:nvSpPr>
        <p:spPr>
          <a:xfrm>
            <a:off x="7715643" y="780979"/>
            <a:ext cx="1968840" cy="92674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до 01  </a:t>
            </a:r>
            <a:r>
              <a:rPr lang="ru-RU" sz="1800" b="1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квітня</a:t>
            </a:r>
            <a:endParaRPr lang="ru-RU" sz="1800" b="1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Calibri" pitchFamily="1"/>
              <a:cs typeface="Arial" pitchFamily="34"/>
            </a:endParaRPr>
          </a:p>
        </p:txBody>
      </p:sp>
      <p:sp>
        <p:nvSpPr>
          <p:cNvPr id="7" name="Прямокутник 12"/>
          <p:cNvSpPr/>
          <p:nvPr/>
        </p:nvSpPr>
        <p:spPr>
          <a:xfrm>
            <a:off x="10071567" y="780979"/>
            <a:ext cx="1877756" cy="89891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chemeClr val="bg1">
                <a:lumMod val="95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до 25 </a:t>
            </a:r>
            <a:r>
              <a:rPr lang="ru-RU" sz="1800" b="1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квітня</a:t>
            </a:r>
            <a:endParaRPr lang="ru-RU" sz="1800" b="1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Calibri" pitchFamily="1"/>
              <a:cs typeface="Arial" pitchFamily="34"/>
            </a:endParaRPr>
          </a:p>
        </p:txBody>
      </p:sp>
      <p:sp>
        <p:nvSpPr>
          <p:cNvPr id="8" name="Округлений прямокутник 11"/>
          <p:cNvSpPr/>
          <p:nvPr/>
        </p:nvSpPr>
        <p:spPr>
          <a:xfrm>
            <a:off x="363894" y="1887330"/>
            <a:ext cx="2051639" cy="1555138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Створення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атестаційних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ea typeface="Calibri" pitchFamily="1"/>
                <a:cs typeface="Arial" pitchFamily="34"/>
              </a:rPr>
              <a:t>комісій</a:t>
            </a:r>
            <a:endParaRPr lang="ru-RU" sz="16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ea typeface="Calibri" pitchFamily="1"/>
              <a:cs typeface="Arial" pitchFamily="34"/>
            </a:endParaRPr>
          </a:p>
        </p:txBody>
      </p:sp>
      <p:sp>
        <p:nvSpPr>
          <p:cNvPr id="9" name="Округлений прямокутник 13"/>
          <p:cNvSpPr/>
          <p:nvPr/>
        </p:nvSpPr>
        <p:spPr>
          <a:xfrm>
            <a:off x="326989" y="3557509"/>
            <a:ext cx="2144158" cy="125598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Кількість</a:t>
            </a:r>
            <a:r>
              <a:rPr lang="ru-RU" sz="1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 </a:t>
            </a:r>
            <a:r>
              <a:rPr lang="ru-RU" sz="1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членів</a:t>
            </a:r>
            <a:r>
              <a:rPr lang="ru-RU" sz="1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атестаційної комісії не </a:t>
            </a:r>
            <a:r>
              <a:rPr lang="ru-RU" sz="1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може</a:t>
            </a:r>
            <a:r>
              <a:rPr lang="ru-RU" sz="1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бути </a:t>
            </a:r>
            <a:r>
              <a:rPr lang="ru-RU" sz="1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меншою</a:t>
            </a:r>
            <a:r>
              <a:rPr lang="ru-RU" sz="1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             5 </a:t>
            </a:r>
            <a:r>
              <a:rPr lang="ru-RU" sz="1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осіб</a:t>
            </a:r>
            <a:endParaRPr lang="ru-RU" sz="14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Округлений прямокутник 14"/>
          <p:cNvSpPr/>
          <p:nvPr/>
        </p:nvSpPr>
        <p:spPr>
          <a:xfrm>
            <a:off x="2790145" y="1818183"/>
            <a:ext cx="2308539" cy="41837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rgbClr val="FFFFFF"/>
            </a:solidFill>
            <a:prstDash val="solid"/>
            <a:miter/>
          </a:ln>
        </p:spPr>
        <p:txBody>
          <a:bodyPr vert="horz" wrap="square" lIns="90004" tIns="44997" rIns="90004" bIns="44997" anchor="t" anchorCtr="1" compatLnSpc="0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Складання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і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затвердження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списку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педпрацівників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,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які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підлягають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атестації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, та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проведення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засідань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АК,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визначення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строку та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електронної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адреси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для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подання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педагогічними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працівниками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документів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(у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разі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подання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на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електронну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адресу)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100" b="0" i="0" u="none" strike="noStrike" kern="0" cap="none" spc="0" baseline="0" dirty="0">
              <a:solidFill>
                <a:srgbClr val="000000"/>
              </a:solidFill>
              <a:uFillTx/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1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(п. 1 </a:t>
            </a:r>
            <a:r>
              <a:rPr lang="ru-RU" sz="11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розділу</a:t>
            </a:r>
            <a:r>
              <a:rPr lang="ru-RU" sz="11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ІІІ </a:t>
            </a:r>
            <a:r>
              <a:rPr lang="ru-RU" sz="11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Положення</a:t>
            </a:r>
            <a:r>
              <a:rPr lang="ru-RU" sz="11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)</a:t>
            </a:r>
            <a:endParaRPr lang="ru-RU" sz="11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Округлений прямокутник 15"/>
          <p:cNvSpPr/>
          <p:nvPr/>
        </p:nvSpPr>
        <p:spPr>
          <a:xfrm>
            <a:off x="5266980" y="1843723"/>
            <a:ext cx="2343150" cy="415816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vert="horz" wrap="square" lIns="90004" tIns="44997" rIns="90004" bIns="44997" anchor="t" anchorCtr="1" compatLnSpc="0"/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Подання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заяв</a:t>
            </a:r>
            <a:r>
              <a:rPr lang="ru-RU" sz="16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педпрацівниками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на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позачергову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атестацію</a:t>
            </a:r>
            <a:r>
              <a:rPr lang="ru-RU" sz="16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;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Подання</a:t>
            </a:r>
            <a:r>
              <a:rPr lang="ru-RU" sz="16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заяв</a:t>
            </a:r>
            <a:r>
              <a:rPr lang="ru-RU" sz="16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педпрацівниками</a:t>
            </a:r>
            <a:r>
              <a:rPr lang="ru-RU" sz="16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на </a:t>
            </a:r>
            <a:r>
              <a:rPr lang="ru-RU" sz="16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чергову</a:t>
            </a:r>
            <a:r>
              <a:rPr lang="ru-RU" sz="16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атестацію</a:t>
            </a:r>
            <a:r>
              <a:rPr lang="ru-RU" sz="16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(у </a:t>
            </a:r>
            <a:r>
              <a:rPr lang="ru-RU" sz="16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випадку</a:t>
            </a:r>
            <a:r>
              <a:rPr lang="ru-RU" sz="16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їх</a:t>
            </a:r>
            <a:r>
              <a:rPr lang="ru-RU" sz="16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відсутності</a:t>
            </a:r>
            <a:r>
              <a:rPr lang="ru-RU" sz="16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в списку </a:t>
            </a:r>
            <a:r>
              <a:rPr lang="ru-RU" sz="16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працівників</a:t>
            </a:r>
            <a:r>
              <a:rPr lang="ru-RU" sz="16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, </a:t>
            </a:r>
            <a:r>
              <a:rPr lang="ru-RU" sz="16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що</a:t>
            </a:r>
            <a:r>
              <a:rPr lang="ru-RU" sz="16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підлягають</a:t>
            </a:r>
            <a:r>
              <a:rPr lang="ru-RU" sz="16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черговій</a:t>
            </a:r>
            <a:r>
              <a:rPr lang="ru-RU" sz="16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атестації</a:t>
            </a:r>
            <a:endParaRPr lang="ru-RU" sz="1600" b="0" i="0" u="none" strike="noStrike" kern="0" cap="none" spc="0" baseline="0" dirty="0">
              <a:solidFill>
                <a:srgbClr val="000000"/>
              </a:solidFill>
              <a:uFillTx/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100" b="0" i="0" u="none" strike="noStrike" kern="0" cap="none" spc="0" baseline="0" dirty="0">
              <a:solidFill>
                <a:srgbClr val="000000"/>
              </a:solidFill>
              <a:uFillTx/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1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(п. 1, 2 </a:t>
            </a:r>
            <a:r>
              <a:rPr lang="ru-RU" sz="11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розділу</a:t>
            </a:r>
            <a:r>
              <a:rPr lang="ru-RU" sz="11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ІІІ </a:t>
            </a:r>
            <a:r>
              <a:rPr lang="ru-RU" sz="11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Положення</a:t>
            </a:r>
            <a:r>
              <a:rPr lang="ru-RU" sz="11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Округлений прямокутник 16"/>
          <p:cNvSpPr/>
          <p:nvPr/>
        </p:nvSpPr>
        <p:spPr>
          <a:xfrm>
            <a:off x="7802017" y="2044881"/>
            <a:ext cx="1988993" cy="181329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vert="horz" wrap="square" lIns="90004" tIns="44997" rIns="90004" bIns="44997" anchor="t" anchorCtr="1" compatLnSpc="0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Приймаються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рішення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про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результати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атестації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АК І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рівня</a:t>
            </a:r>
            <a:endParaRPr lang="ru-RU" sz="16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13" name="Округлений прямокутник 17"/>
          <p:cNvSpPr/>
          <p:nvPr/>
        </p:nvSpPr>
        <p:spPr>
          <a:xfrm>
            <a:off x="10074081" y="2104601"/>
            <a:ext cx="1875242" cy="176316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vert="horz" wrap="square" lIns="90004" tIns="44997" rIns="90004" bIns="44997" anchor="t" anchorCtr="1" compatLnSpc="0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Приймаються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рішення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про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результати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атестації</a:t>
            </a: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АК ІІ та ІІІ </a:t>
            </a:r>
            <a:r>
              <a:rPr lang="ru-RU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рівня</a:t>
            </a:r>
            <a:endParaRPr lang="ru-RU" sz="16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icrosoft YaHei" pitchFamily="2"/>
              <a:cs typeface="Mangal" pitchFamily="2"/>
            </a:endParaRPr>
          </a:p>
        </p:txBody>
      </p:sp>
      <p:cxnSp>
        <p:nvCxnSpPr>
          <p:cNvPr id="14" name="Пряма зі стрілкою 25"/>
          <p:cNvCxnSpPr>
            <a:stCxn id="5" idx="2"/>
          </p:cNvCxnSpPr>
          <p:nvPr/>
        </p:nvCxnSpPr>
        <p:spPr>
          <a:xfrm flipH="1">
            <a:off x="6346475" y="1657788"/>
            <a:ext cx="22202" cy="195554"/>
          </a:xfrm>
          <a:prstGeom prst="straightConnector1">
            <a:avLst/>
          </a:prstGeom>
          <a:noFill/>
          <a:ln w="6345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15" name="Пряма зі стрілкою 27"/>
          <p:cNvCxnSpPr>
            <a:stCxn id="6" idx="2"/>
          </p:cNvCxnSpPr>
          <p:nvPr/>
        </p:nvCxnSpPr>
        <p:spPr>
          <a:xfrm flipH="1">
            <a:off x="8689625" y="1707724"/>
            <a:ext cx="10433" cy="342123"/>
          </a:xfrm>
          <a:prstGeom prst="straightConnector1">
            <a:avLst/>
          </a:prstGeom>
          <a:noFill/>
          <a:ln w="6345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16" name="Пряма зі стрілкою 30"/>
          <p:cNvCxnSpPr>
            <a:stCxn id="7" idx="2"/>
            <a:endCxn id="13" idx="0"/>
          </p:cNvCxnSpPr>
          <p:nvPr/>
        </p:nvCxnSpPr>
        <p:spPr>
          <a:xfrm>
            <a:off x="11010445" y="1679898"/>
            <a:ext cx="1257" cy="424703"/>
          </a:xfrm>
          <a:prstGeom prst="straightConnector1">
            <a:avLst/>
          </a:prstGeom>
          <a:noFill/>
          <a:ln w="6345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17" name="Пряма зі стрілкою 32"/>
          <p:cNvCxnSpPr>
            <a:stCxn id="4" idx="2"/>
            <a:endCxn id="10" idx="0"/>
          </p:cNvCxnSpPr>
          <p:nvPr/>
        </p:nvCxnSpPr>
        <p:spPr>
          <a:xfrm flipH="1">
            <a:off x="3944415" y="1656225"/>
            <a:ext cx="20172" cy="161958"/>
          </a:xfrm>
          <a:prstGeom prst="straightConnector1">
            <a:avLst/>
          </a:prstGeom>
          <a:noFill/>
          <a:ln w="6345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18" name="Пряма зі стрілкою 34"/>
          <p:cNvCxnSpPr>
            <a:stCxn id="3" idx="2"/>
          </p:cNvCxnSpPr>
          <p:nvPr/>
        </p:nvCxnSpPr>
        <p:spPr>
          <a:xfrm>
            <a:off x="1445547" y="1656225"/>
            <a:ext cx="15307" cy="231105"/>
          </a:xfrm>
          <a:prstGeom prst="straightConnector1">
            <a:avLst/>
          </a:prstGeom>
          <a:noFill/>
          <a:ln w="6345">
            <a:solidFill>
              <a:srgbClr val="5B9BD5"/>
            </a:solidFill>
            <a:prstDash val="solid"/>
            <a:miter/>
            <a:tailEnd type="arrow"/>
          </a:ln>
        </p:spPr>
      </p:cxnSp>
      <p:sp>
        <p:nvSpPr>
          <p:cNvPr id="19" name="Прямокутник 18"/>
          <p:cNvSpPr/>
          <p:nvPr/>
        </p:nvSpPr>
        <p:spPr>
          <a:xfrm>
            <a:off x="352793" y="6184507"/>
            <a:ext cx="10657652" cy="5802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1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6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УВАГА! </a:t>
            </a:r>
            <a:r>
              <a:rPr lang="uk-UA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Інформація, визначена пунктами 1, 2 розділу ІІІ Положення оприлюднюються на </a:t>
            </a:r>
            <a:r>
              <a:rPr lang="uk-UA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вебсайтах</a:t>
            </a:r>
            <a:r>
              <a:rPr lang="uk-UA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не пізніше 5 робочих днів з дня прийняття рішення АК </a:t>
            </a:r>
            <a:endParaRPr lang="uk-UA" sz="1600" b="0" i="0" u="none" strike="noStrike" kern="1200" cap="none" spc="0" baseline="0" dirty="0">
              <a:solidFill>
                <a:srgbClr val="FF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736963" y="134700"/>
            <a:ext cx="6674763" cy="48167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34"/>
                <a:ea typeface="Calibri" pitchFamily="1"/>
                <a:cs typeface="Times New Roman" pitchFamily="18"/>
              </a:rPr>
              <a:t>Створення</a:t>
            </a:r>
            <a:r>
              <a:rPr lang="ru-RU" sz="24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Calibri" pitchFamily="1"/>
                <a:cs typeface="Times New Roman" pitchFamily="18"/>
              </a:rPr>
              <a:t> </a:t>
            </a:r>
            <a:r>
              <a:rPr lang="ru-RU" sz="24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34"/>
                <a:ea typeface="Calibri" pitchFamily="1"/>
                <a:cs typeface="Times New Roman" pitchFamily="18"/>
              </a:rPr>
              <a:t>атестаційних</a:t>
            </a:r>
            <a:r>
              <a:rPr lang="ru-RU" sz="24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Calibri" pitchFamily="1"/>
                <a:cs typeface="Times New Roman" pitchFamily="18"/>
              </a:rPr>
              <a:t> </a:t>
            </a:r>
            <a:r>
              <a:rPr lang="ru-RU" sz="24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34"/>
                <a:ea typeface="Calibri" pitchFamily="1"/>
                <a:cs typeface="Times New Roman" pitchFamily="18"/>
              </a:rPr>
              <a:t>комісій</a:t>
            </a:r>
            <a:endParaRPr lang="ru-RU" sz="2400" b="1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  <a:ea typeface="Calibri" pitchFamily="1"/>
              <a:cs typeface="Times New Roman" pitchFamily="18"/>
            </a:endParaRPr>
          </a:p>
        </p:txBody>
      </p:sp>
      <p:sp>
        <p:nvSpPr>
          <p:cNvPr id="3" name="Округлений прямокутник 3"/>
          <p:cNvSpPr/>
          <p:nvPr/>
        </p:nvSpPr>
        <p:spPr>
          <a:xfrm>
            <a:off x="5320079" y="988201"/>
            <a:ext cx="5854939" cy="1526398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0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у закладах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освіти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,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відокремлених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структурних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підрозділах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, у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яких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працює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більше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15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педагогічних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працівників</a:t>
            </a:r>
            <a:endParaRPr lang="ru-RU" sz="24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Calibri" pitchFamily="1"/>
              <a:cs typeface="Times New Roman" pitchFamily="18"/>
            </a:endParaRPr>
          </a:p>
        </p:txBody>
      </p:sp>
      <p:sp>
        <p:nvSpPr>
          <p:cNvPr id="4" name="Овал 4"/>
          <p:cNvSpPr/>
          <p:nvPr/>
        </p:nvSpPr>
        <p:spPr>
          <a:xfrm>
            <a:off x="220315" y="988201"/>
            <a:ext cx="3299758" cy="144144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Атестаційні</a:t>
            </a:r>
            <a:r>
              <a:rPr lang="ru-RU" sz="20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комісії І </a:t>
            </a:r>
            <a:r>
              <a:rPr lang="ru-RU" sz="20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рівня</a:t>
            </a:r>
            <a:endParaRPr lang="ru-RU" sz="2000" b="1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Calibri" pitchFamily="1"/>
              <a:cs typeface="Times New Roman" pitchFamily="18"/>
            </a:endParaRPr>
          </a:p>
        </p:txBody>
      </p:sp>
      <p:cxnSp>
        <p:nvCxnSpPr>
          <p:cNvPr id="5" name="Пряма зі стрілкою 15"/>
          <p:cNvCxnSpPr/>
          <p:nvPr/>
        </p:nvCxnSpPr>
        <p:spPr>
          <a:xfrm>
            <a:off x="3520439" y="1726917"/>
            <a:ext cx="1733045" cy="7206"/>
          </a:xfrm>
          <a:prstGeom prst="bentConnector3">
            <a:avLst/>
          </a:prstGeom>
          <a:noFill/>
          <a:ln w="6483">
            <a:solidFill>
              <a:srgbClr val="5B9BD5"/>
            </a:solidFill>
            <a:prstDash val="solid"/>
            <a:miter/>
            <a:tailEnd type="arrow"/>
          </a:ln>
        </p:spPr>
      </p:cxnSp>
      <p:sp>
        <p:nvSpPr>
          <p:cNvPr id="6" name="Овал 30"/>
          <p:cNvSpPr/>
          <p:nvPr/>
        </p:nvSpPr>
        <p:spPr>
          <a:xfrm>
            <a:off x="298458" y="2726635"/>
            <a:ext cx="3250079" cy="164088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Атестаційні</a:t>
            </a:r>
            <a:r>
              <a:rPr lang="ru-RU" sz="20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комісії ІІ </a:t>
            </a:r>
            <a:r>
              <a:rPr lang="ru-RU" sz="20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рівня</a:t>
            </a:r>
            <a:endParaRPr lang="ru-RU" sz="2000" b="1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Calibri" pitchFamily="1"/>
              <a:cs typeface="Times New Roman" pitchFamily="18"/>
            </a:endParaRPr>
          </a:p>
        </p:txBody>
      </p:sp>
      <p:sp>
        <p:nvSpPr>
          <p:cNvPr id="7" name="Округлений прямокутник 31"/>
          <p:cNvSpPr/>
          <p:nvPr/>
        </p:nvSpPr>
        <p:spPr>
          <a:xfrm>
            <a:off x="5253484" y="4664162"/>
            <a:ext cx="5991880" cy="196884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в органах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управління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освітою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                      АР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Крим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,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обласних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,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Київської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та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Севастопольської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міських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державних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адміністрацій</a:t>
            </a:r>
            <a:endParaRPr lang="ru-RU" sz="24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Calibri" pitchFamily="1"/>
              <a:cs typeface="Times New Roman" pitchFamily="18"/>
            </a:endParaRPr>
          </a:p>
        </p:txBody>
      </p:sp>
      <p:sp>
        <p:nvSpPr>
          <p:cNvPr id="8" name="Овал 32"/>
          <p:cNvSpPr/>
          <p:nvPr/>
        </p:nvSpPr>
        <p:spPr>
          <a:xfrm>
            <a:off x="215999" y="4575602"/>
            <a:ext cx="3250079" cy="183311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Атестаційні</a:t>
            </a:r>
            <a:r>
              <a:rPr lang="ru-RU" sz="20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комісії ІІІ </a:t>
            </a:r>
            <a:r>
              <a:rPr lang="ru-RU" sz="2000" b="1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рівня</a:t>
            </a:r>
            <a:endParaRPr lang="ru-RU" sz="2000" b="1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Calibri" pitchFamily="1"/>
              <a:cs typeface="Times New Roman" pitchFamily="18"/>
            </a:endParaRPr>
          </a:p>
        </p:txBody>
      </p:sp>
      <p:sp>
        <p:nvSpPr>
          <p:cNvPr id="9" name="Округлений прямокутник 38"/>
          <p:cNvSpPr/>
          <p:nvPr/>
        </p:nvSpPr>
        <p:spPr>
          <a:xfrm>
            <a:off x="5253484" y="2617561"/>
            <a:ext cx="5921544" cy="194363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600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algn="ctr" defTabSz="914400" rtl="0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в органах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управління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освітою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сільських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,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селищних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,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міських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рад, ЗП(ПТ)О, ЗФПВО,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які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мають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відокремлені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структурні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 </a:t>
            </a:r>
            <a:r>
              <a:rPr lang="ru-RU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Calibri" pitchFamily="1"/>
                <a:cs typeface="Times New Roman" pitchFamily="18"/>
              </a:rPr>
              <a:t>підрозділи</a:t>
            </a:r>
            <a:endParaRPr lang="ru-RU" sz="24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Calibri" pitchFamily="1"/>
              <a:cs typeface="Times New Roman" pitchFamily="18"/>
            </a:endParaRPr>
          </a:p>
        </p:txBody>
      </p:sp>
      <p:cxnSp>
        <p:nvCxnSpPr>
          <p:cNvPr id="10" name="Пряма зі стрілкою 43"/>
          <p:cNvCxnSpPr/>
          <p:nvPr/>
        </p:nvCxnSpPr>
        <p:spPr>
          <a:xfrm>
            <a:off x="3466078" y="3547076"/>
            <a:ext cx="1787406" cy="5761"/>
          </a:xfrm>
          <a:prstGeom prst="bentConnector3">
            <a:avLst/>
          </a:prstGeom>
          <a:noFill/>
          <a:ln w="6483">
            <a:solidFill>
              <a:srgbClr val="5B9BD5"/>
            </a:solidFill>
            <a:prstDash val="solid"/>
            <a:miter/>
            <a:tailEnd type="arrow"/>
          </a:ln>
        </p:spPr>
      </p:cxnSp>
      <p:cxnSp>
        <p:nvCxnSpPr>
          <p:cNvPr id="11" name="Пряма зі стрілкою 46"/>
          <p:cNvCxnSpPr/>
          <p:nvPr/>
        </p:nvCxnSpPr>
        <p:spPr>
          <a:xfrm flipV="1">
            <a:off x="3466078" y="5477758"/>
            <a:ext cx="1787406" cy="14402"/>
          </a:xfrm>
          <a:prstGeom prst="bentConnector3">
            <a:avLst/>
          </a:prstGeom>
          <a:noFill/>
          <a:ln w="6483">
            <a:solidFill>
              <a:srgbClr val="5B9BD5"/>
            </a:solidFill>
            <a:prstDash val="solid"/>
            <a:miter/>
            <a:tailEnd type="arrow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186964" y="272564"/>
            <a:ext cx="9214335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uFillTx/>
                <a:latin typeface="Arial" pitchFamily="34"/>
                <a:cs typeface="Arial" pitchFamily="34"/>
              </a:rPr>
              <a:t>СКЛАД АТЕСТАЦІЙНИХ КОМІСІЙ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747348" y="1512280"/>
            <a:ext cx="2584944" cy="16529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uFillTx/>
                <a:latin typeface="Calibri"/>
              </a:rPr>
              <a:t>Кількісний склад АК не може бути  менше ніж 5 осіб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4044464" y="1512280"/>
            <a:ext cx="7429500" cy="16529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/>
          <a:lstStyle/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голова комісії (керівник, або заступник керівника закладу, органу управління освітою);</a:t>
            </a: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секретар комісії;</a:t>
            </a: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до 2-х представників первинних або територіальних профспілкових організацій (із правом голосу) </a:t>
            </a:r>
          </a:p>
        </p:txBody>
      </p:sp>
      <p:sp>
        <p:nvSpPr>
          <p:cNvPr id="5" name="Прямокутник 5"/>
          <p:cNvSpPr/>
          <p:nvPr/>
        </p:nvSpPr>
        <p:spPr>
          <a:xfrm>
            <a:off x="694596" y="4110005"/>
            <a:ext cx="2637696" cy="20486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uFillTx/>
                <a:latin typeface="Calibri"/>
              </a:rPr>
              <a:t>До складу комісії не може  бути включена особа, яка є близькою особою педагога, який атестується</a:t>
            </a:r>
          </a:p>
        </p:txBody>
      </p:sp>
      <p:sp>
        <p:nvSpPr>
          <p:cNvPr id="6" name="Прямокутник 6"/>
          <p:cNvSpPr/>
          <p:nvPr/>
        </p:nvSpPr>
        <p:spPr>
          <a:xfrm>
            <a:off x="4044464" y="4110005"/>
            <a:ext cx="7429500" cy="20530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Робота комісії є повноважною за умови присутності на її засіданні не менше 2/3 від її складу.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20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Члени комісії не приймають рішення щодо себе у разі атестації </a:t>
            </a:r>
          </a:p>
        </p:txBody>
      </p:sp>
      <p:sp>
        <p:nvSpPr>
          <p:cNvPr id="7" name="Рівнобедрений трикутник 6"/>
          <p:cNvSpPr/>
          <p:nvPr/>
        </p:nvSpPr>
        <p:spPr>
          <a:xfrm rot="10800000">
            <a:off x="41417" y="4653136"/>
            <a:ext cx="530352" cy="962351"/>
          </a:xfrm>
          <a:prstGeom prst="triangle">
            <a:avLst>
              <a:gd name="adj" fmla="val 4750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60483" y="167051"/>
            <a:ext cx="4958864" cy="1266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400" b="0" i="0" u="none" strike="noStrike" kern="1200" cap="none" spc="0" baseline="0" dirty="0">
                <a:uFillTx/>
                <a:latin typeface="Arial" pitchFamily="34"/>
                <a:cs typeface="Arial" pitchFamily="34"/>
              </a:rPr>
              <a:t>Обов</a:t>
            </a:r>
            <a:r>
              <a:rPr lang="en-US" sz="2400" b="0" i="0" u="none" strike="noStrike" kern="1200" cap="none" spc="0" baseline="0" dirty="0">
                <a:uFillTx/>
                <a:latin typeface="Arial" pitchFamily="34"/>
                <a:cs typeface="Arial" pitchFamily="34"/>
              </a:rPr>
              <a:t>’</a:t>
            </a:r>
            <a:r>
              <a:rPr lang="uk-UA" sz="2400" b="0" i="0" u="none" strike="noStrike" kern="1200" cap="none" spc="0" baseline="0" dirty="0">
                <a:uFillTx/>
                <a:latin typeface="Arial" pitchFamily="34"/>
                <a:cs typeface="Arial" pitchFamily="34"/>
              </a:rPr>
              <a:t>язки голови АК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5899635" y="167051"/>
            <a:ext cx="5143499" cy="1266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2400" b="0" i="0" u="none" strike="noStrike" kern="1200" cap="none" spc="0" baseline="0" dirty="0">
                <a:uFillTx/>
                <a:latin typeface="Arial" pitchFamily="34"/>
                <a:cs typeface="Arial" pitchFamily="34"/>
              </a:rPr>
              <a:t>Обов</a:t>
            </a:r>
            <a:r>
              <a:rPr lang="en-US" sz="2400" b="0" i="0" u="none" strike="noStrike" kern="1200" cap="none" spc="0" baseline="0" dirty="0">
                <a:uFillTx/>
                <a:latin typeface="Arial" pitchFamily="34"/>
                <a:cs typeface="Arial" pitchFamily="34"/>
              </a:rPr>
              <a:t>’</a:t>
            </a:r>
            <a:r>
              <a:rPr lang="uk-UA" sz="2400" b="0" i="0" u="none" strike="noStrike" kern="1200" cap="none" spc="0" baseline="0" dirty="0">
                <a:uFillTx/>
                <a:latin typeface="Arial" pitchFamily="34"/>
                <a:cs typeface="Arial" pitchFamily="34"/>
              </a:rPr>
              <a:t>язки секретаря АК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360483" y="2022232"/>
            <a:ext cx="4958864" cy="31828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/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Проводить засідання комісії;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Бере участь у голосуванні;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Підписує протоколи засідань АК та АЛ;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Приймає рішення про проведення засідань в режимі </a:t>
            </a:r>
            <a:r>
              <a:rPr lang="uk-UA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відеоконференцзв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’</a:t>
            </a:r>
            <a:r>
              <a:rPr lang="uk-UA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язку</a:t>
            </a:r>
            <a:endParaRPr lang="uk-UA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	</a:t>
            </a: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(за необхідності)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5899635" y="2022232"/>
            <a:ext cx="5143499" cy="4431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/>
          <a:lstStyle/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Приймає, реєструє та зберігає документи, подані педагогічними працівниками;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Організовує роботу АК, веде та підписує протоколи засідань АК;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Оформлює та підписує АЛ;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Повідомляє педагогічним працівникам про місце і час проведення засідання АК (у разі запрошення педпрацівників на засідання);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Забезпечує оприлюднення інформації про діяльність АК шляхом розміщення на  офіційному </a:t>
            </a:r>
            <a:r>
              <a:rPr lang="uk-UA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вебсайті</a:t>
            </a:r>
            <a:r>
              <a:rPr lang="uk-UA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закладу освіти.</a:t>
            </a: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uk-UA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ый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бычный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2035</TotalTime>
  <Words>2317</Words>
  <Application>Microsoft Office PowerPoint</Application>
  <PresentationFormat>Широкий екран</PresentationFormat>
  <Paragraphs>262</Paragraphs>
  <Slides>23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слайдів</vt:lpstr>
      </vt:variant>
      <vt:variant>
        <vt:i4>23</vt:i4>
      </vt:variant>
    </vt:vector>
  </HeadingPairs>
  <TitlesOfParts>
    <vt:vector size="26" baseType="lpstr">
      <vt:lpstr>Обычный</vt:lpstr>
      <vt:lpstr>Обычный 1</vt:lpstr>
      <vt:lpstr>Обычный 2</vt:lpstr>
      <vt:lpstr>    АТЕСТАЦІЯ  ПЕДАГОГІЧНИХ ПРАЦІВНИКІВ (2023/2024 н.р.): </vt:lpstr>
      <vt:lpstr>Презентація PowerPoint</vt:lpstr>
      <vt:lpstr>Презентація PowerPoint</vt:lpstr>
      <vt:lpstr>Види атестації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Умови присвоєння кваліфікаційних категорій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Андрей</dc:creator>
  <cp:lastModifiedBy>Olga Kasyan</cp:lastModifiedBy>
  <cp:revision>92</cp:revision>
  <cp:lastPrinted>2023-06-27T11:38:07Z</cp:lastPrinted>
  <dcterms:created xsi:type="dcterms:W3CDTF">2023-08-23T05:17:25Z</dcterms:created>
  <dcterms:modified xsi:type="dcterms:W3CDTF">2023-09-20T05:26:47Z</dcterms:modified>
</cp:coreProperties>
</file>